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352" r:id="rId2"/>
    <p:sldId id="336" r:id="rId3"/>
    <p:sldId id="337" r:id="rId4"/>
    <p:sldId id="338" r:id="rId5"/>
    <p:sldId id="339" r:id="rId6"/>
    <p:sldId id="340" r:id="rId7"/>
    <p:sldId id="353" r:id="rId8"/>
    <p:sldId id="354" r:id="rId9"/>
    <p:sldId id="355" r:id="rId10"/>
    <p:sldId id="341" r:id="rId11"/>
    <p:sldId id="343" r:id="rId12"/>
    <p:sldId id="357" r:id="rId13"/>
    <p:sldId id="344" r:id="rId14"/>
    <p:sldId id="358" r:id="rId15"/>
    <p:sldId id="345" r:id="rId16"/>
    <p:sldId id="348" r:id="rId17"/>
    <p:sldId id="346" r:id="rId18"/>
    <p:sldId id="347" r:id="rId19"/>
    <p:sldId id="349" r:id="rId20"/>
    <p:sldId id="350" r:id="rId21"/>
    <p:sldId id="351" r:id="rId22"/>
  </p:sldIdLst>
  <p:sldSz cx="9906000" cy="6858000" type="A4"/>
  <p:notesSz cx="4267200" cy="5791200"/>
  <p:kinsoku lang="ja-JP" invalStChars="、。，．・：；？！゛゜ヽヾゝゞ々ー’”）〕］｝〉》」』】°‰′″℃￠％ぁぃぅぇぉっゃゅょゎァィゥェォッャュョヮヵヶ!%),.:;?]}｡｣､･ｧｨｩｪｫｬｭｮｯｰﾞﾟ" invalEndChars="‘“（〔［｛〈《「『【￥＄$([\{｢￡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/>
        <a:ea typeface="+mn-ea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Times"/>
        <a:ea typeface="+mn-ea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Times"/>
        <a:ea typeface="+mn-ea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Times"/>
        <a:ea typeface="+mn-ea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Times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5734"/>
    <p:restoredTop sz="93699"/>
  </p:normalViewPr>
  <p:slideViewPr>
    <p:cSldViewPr>
      <p:cViewPr varScale="1">
        <p:scale>
          <a:sx n="119" d="100"/>
          <a:sy n="119" d="100"/>
        </p:scale>
        <p:origin x="2176" y="184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D4DC0569-5BF6-0C14-70E6-4D266894FB35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569913" y="2749550"/>
            <a:ext cx="3127375" cy="260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55562" tIns="26987" rIns="55562" bIns="2698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00104718-9B06-0339-FBFF-C9B060353C5E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11200" y="534988"/>
            <a:ext cx="2844800" cy="1970087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  <p:txBody>
          <a:bodyPr/>
          <a:lstStyle/>
          <a:p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544513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Times"/>
        <a:ea typeface="+mn-ea"/>
        <a:cs typeface="+mn-cs"/>
      </a:defRPr>
    </a:lvl1pPr>
    <a:lvl2pPr marL="273050" algn="l" defTabSz="544513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Times"/>
        <a:ea typeface="+mn-ea"/>
        <a:cs typeface="+mn-cs"/>
      </a:defRPr>
    </a:lvl2pPr>
    <a:lvl3pPr marL="544513" algn="l" defTabSz="544513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Times"/>
        <a:ea typeface="+mn-ea"/>
        <a:cs typeface="+mn-cs"/>
      </a:defRPr>
    </a:lvl3pPr>
    <a:lvl4pPr marL="817563" algn="l" defTabSz="544513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Times"/>
        <a:ea typeface="+mn-ea"/>
        <a:cs typeface="+mn-cs"/>
      </a:defRPr>
    </a:lvl4pPr>
    <a:lvl5pPr marL="1085850" algn="l" defTabSz="544513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Times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86" name="Rectangle 1026">
            <a:extLst>
              <a:ext uri="{FF2B5EF4-FFF2-40B4-BE49-F238E27FC236}">
                <a16:creationId xmlns:a16="http://schemas.microsoft.com/office/drawing/2014/main" id="{1AAFC607-FE47-228E-7541-BE524EE106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7763" y="0"/>
            <a:ext cx="1849437" cy="288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221187" name="Rectangle 1027">
            <a:extLst>
              <a:ext uri="{FF2B5EF4-FFF2-40B4-BE49-F238E27FC236}">
                <a16:creationId xmlns:a16="http://schemas.microsoft.com/office/drawing/2014/main" id="{B276453C-34B4-4E09-D748-B2042AD733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7763" y="5502275"/>
            <a:ext cx="1849437" cy="288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1973" tIns="0" rIns="11973" bIns="0" anchor="b"/>
          <a:lstStyle>
            <a:lvl1pPr defTabSz="574675">
              <a:defRPr sz="2400">
                <a:solidFill>
                  <a:schemeClr val="tx1"/>
                </a:solidFill>
                <a:latin typeface="Times"/>
              </a:defRPr>
            </a:lvl1pPr>
            <a:lvl2pPr marL="287338" defTabSz="574675">
              <a:defRPr sz="2400">
                <a:solidFill>
                  <a:schemeClr val="tx1"/>
                </a:solidFill>
                <a:latin typeface="Times"/>
              </a:defRPr>
            </a:lvl2pPr>
            <a:lvl3pPr marL="574675" defTabSz="574675">
              <a:defRPr sz="2400">
                <a:solidFill>
                  <a:schemeClr val="tx1"/>
                </a:solidFill>
                <a:latin typeface="Times"/>
              </a:defRPr>
            </a:lvl3pPr>
            <a:lvl4pPr marL="862013" defTabSz="574675">
              <a:defRPr sz="2400">
                <a:solidFill>
                  <a:schemeClr val="tx1"/>
                </a:solidFill>
                <a:latin typeface="Times"/>
              </a:defRPr>
            </a:lvl4pPr>
            <a:lvl5pPr marL="1149350" defTabSz="574675">
              <a:defRPr sz="2400">
                <a:solidFill>
                  <a:schemeClr val="tx1"/>
                </a:solidFill>
                <a:latin typeface="Times"/>
              </a:defRPr>
            </a:lvl5pPr>
            <a:lvl6pPr marL="1606550" defTabSz="574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/>
              </a:defRPr>
            </a:lvl6pPr>
            <a:lvl7pPr marL="2063750" defTabSz="574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/>
              </a:defRPr>
            </a:lvl7pPr>
            <a:lvl8pPr marL="2520950" defTabSz="574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/>
              </a:defRPr>
            </a:lvl8pPr>
            <a:lvl9pPr marL="2978150" defTabSz="574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/>
              </a:defRPr>
            </a:lvl9pPr>
          </a:lstStyle>
          <a:p>
            <a:pPr algn="r"/>
            <a:r>
              <a:rPr lang="en-US" altLang="en-US" sz="600" b="0" i="1" dirty="0">
                <a:latin typeface="Times New Roman" panose="02020603050405020304" pitchFamily="18" charset="0"/>
              </a:rPr>
              <a:t>5</a:t>
            </a:r>
          </a:p>
        </p:txBody>
      </p:sp>
      <p:sp>
        <p:nvSpPr>
          <p:cNvPr id="221188" name="Rectangle 1028">
            <a:extLst>
              <a:ext uri="{FF2B5EF4-FFF2-40B4-BE49-F238E27FC236}">
                <a16:creationId xmlns:a16="http://schemas.microsoft.com/office/drawing/2014/main" id="{DD57C755-AA9E-E92E-82D1-3148D94D3C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502275"/>
            <a:ext cx="1849438" cy="288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221189" name="Rectangle 1029">
            <a:extLst>
              <a:ext uri="{FF2B5EF4-FFF2-40B4-BE49-F238E27FC236}">
                <a16:creationId xmlns:a16="http://schemas.microsoft.com/office/drawing/2014/main" id="{70AB7A15-75C6-B14E-055F-30A0EB3B1C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849438" cy="288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221190" name="Rectangle 1030">
            <a:extLst>
              <a:ext uri="{FF2B5EF4-FFF2-40B4-BE49-F238E27FC236}">
                <a16:creationId xmlns:a16="http://schemas.microsoft.com/office/drawing/2014/main" id="{F18B5610-C90E-DF82-8A8F-EA0722A69FE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68325" y="2074863"/>
            <a:ext cx="3130550" cy="3281362"/>
          </a:xfrm>
          <a:ln/>
        </p:spPr>
        <p:txBody>
          <a:bodyPr lIns="56871" tIns="27937" rIns="56871" bIns="27937"/>
          <a:lstStyle/>
          <a:p>
            <a:pPr defTabSz="914400"/>
            <a:endParaRPr lang="en-US" altLang="en-US" dirty="0"/>
          </a:p>
        </p:txBody>
      </p:sp>
      <p:sp>
        <p:nvSpPr>
          <p:cNvPr id="221191" name="Rectangle 1031">
            <a:extLst>
              <a:ext uri="{FF2B5EF4-FFF2-40B4-BE49-F238E27FC236}">
                <a16:creationId xmlns:a16="http://schemas.microsoft.com/office/drawing/2014/main" id="{7E5F15BB-4B04-407F-D02B-79BC5044070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95375" y="438150"/>
            <a:ext cx="2078038" cy="1439863"/>
          </a:xfrm>
          <a:ln cap="flat"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>
            <a:extLst>
              <a:ext uri="{FF2B5EF4-FFF2-40B4-BE49-F238E27FC236}">
                <a16:creationId xmlns:a16="http://schemas.microsoft.com/office/drawing/2014/main" id="{E901BCE3-2865-1A7D-F137-1D0DBAF58A8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68325" y="2074863"/>
            <a:ext cx="3130550" cy="3281362"/>
          </a:xfrm>
          <a:ln/>
        </p:spPr>
        <p:txBody>
          <a:bodyPr lIns="56871" tIns="27937" rIns="56871" bIns="27937"/>
          <a:lstStyle/>
          <a:p>
            <a:endParaRPr lang="en-US" altLang="en-US" dirty="0"/>
          </a:p>
        </p:txBody>
      </p:sp>
      <p:sp>
        <p:nvSpPr>
          <p:cNvPr id="204803" name="Rectangle 3">
            <a:extLst>
              <a:ext uri="{FF2B5EF4-FFF2-40B4-BE49-F238E27FC236}">
                <a16:creationId xmlns:a16="http://schemas.microsoft.com/office/drawing/2014/main" id="{805FE515-A8A9-72FA-8D0C-35A4763B547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95375" y="438150"/>
            <a:ext cx="2078038" cy="1439863"/>
          </a:xfrm>
          <a:ln cap="flat"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2" name="Rectangle 2">
            <a:extLst>
              <a:ext uri="{FF2B5EF4-FFF2-40B4-BE49-F238E27FC236}">
                <a16:creationId xmlns:a16="http://schemas.microsoft.com/office/drawing/2014/main" id="{59A511DB-5BFD-FFAE-1E35-F35D526E5B8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68325" y="2074863"/>
            <a:ext cx="3130550" cy="3281362"/>
          </a:xfrm>
          <a:ln/>
        </p:spPr>
        <p:txBody>
          <a:bodyPr lIns="56871" tIns="27937" rIns="56871" bIns="27937"/>
          <a:lstStyle/>
          <a:p>
            <a:endParaRPr lang="en-US" altLang="en-US" dirty="0"/>
          </a:p>
        </p:txBody>
      </p:sp>
      <p:sp>
        <p:nvSpPr>
          <p:cNvPr id="230403" name="Rectangle 3">
            <a:extLst>
              <a:ext uri="{FF2B5EF4-FFF2-40B4-BE49-F238E27FC236}">
                <a16:creationId xmlns:a16="http://schemas.microsoft.com/office/drawing/2014/main" id="{6E37BFA3-6FAB-8359-1E80-3DC62F3DE05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95375" y="438150"/>
            <a:ext cx="2078038" cy="1439863"/>
          </a:xfrm>
          <a:ln cap="flat"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0" name="Rectangle 2">
            <a:extLst>
              <a:ext uri="{FF2B5EF4-FFF2-40B4-BE49-F238E27FC236}">
                <a16:creationId xmlns:a16="http://schemas.microsoft.com/office/drawing/2014/main" id="{4E6B525F-F959-9A30-691A-5287FEB78DC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68325" y="2074863"/>
            <a:ext cx="3130550" cy="3281362"/>
          </a:xfrm>
          <a:ln/>
        </p:spPr>
        <p:txBody>
          <a:bodyPr lIns="56871" tIns="27937" rIns="56871" bIns="27937"/>
          <a:lstStyle/>
          <a:p>
            <a:endParaRPr lang="en-US" altLang="en-US" dirty="0"/>
          </a:p>
        </p:txBody>
      </p:sp>
      <p:sp>
        <p:nvSpPr>
          <p:cNvPr id="206851" name="Rectangle 3">
            <a:extLst>
              <a:ext uri="{FF2B5EF4-FFF2-40B4-BE49-F238E27FC236}">
                <a16:creationId xmlns:a16="http://schemas.microsoft.com/office/drawing/2014/main" id="{ABA2624B-F0AE-E60B-247D-C9A5FF62F7F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95375" y="438150"/>
            <a:ext cx="2078038" cy="1439863"/>
          </a:xfrm>
          <a:ln cap="flat"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Rectangle 2">
            <a:extLst>
              <a:ext uri="{FF2B5EF4-FFF2-40B4-BE49-F238E27FC236}">
                <a16:creationId xmlns:a16="http://schemas.microsoft.com/office/drawing/2014/main" id="{F6870B07-7A12-2F46-A795-04D32ABD015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68325" y="2074863"/>
            <a:ext cx="3130550" cy="3281362"/>
          </a:xfrm>
          <a:noFill/>
          <a:ln/>
        </p:spPr>
        <p:txBody>
          <a:bodyPr lIns="56871" tIns="27937" rIns="56871" bIns="27937"/>
          <a:lstStyle/>
          <a:p>
            <a:r>
              <a:rPr lang="en-US" altLang="en-US" dirty="0"/>
              <a:t>Rejection region does NOT include critical value.</a:t>
            </a:r>
          </a:p>
        </p:txBody>
      </p:sp>
      <p:sp>
        <p:nvSpPr>
          <p:cNvPr id="212995" name="Rectangle 3">
            <a:extLst>
              <a:ext uri="{FF2B5EF4-FFF2-40B4-BE49-F238E27FC236}">
                <a16:creationId xmlns:a16="http://schemas.microsoft.com/office/drawing/2014/main" id="{D10D0B8C-EE01-D714-0DD7-B2E42E16F2B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95375" y="438150"/>
            <a:ext cx="2078038" cy="1439863"/>
          </a:xfrm>
          <a:ln cap="flat"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Rectangle 2">
            <a:extLst>
              <a:ext uri="{FF2B5EF4-FFF2-40B4-BE49-F238E27FC236}">
                <a16:creationId xmlns:a16="http://schemas.microsoft.com/office/drawing/2014/main" id="{AECCDF2A-A9F2-64C0-8133-0558E40A00E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68325" y="2074863"/>
            <a:ext cx="3130550" cy="3281362"/>
          </a:xfrm>
          <a:ln/>
        </p:spPr>
        <p:txBody>
          <a:bodyPr lIns="56871" tIns="27937" rIns="56871" bIns="27937"/>
          <a:lstStyle/>
          <a:p>
            <a:endParaRPr lang="en-US" altLang="en-US" dirty="0"/>
          </a:p>
        </p:txBody>
      </p:sp>
      <p:sp>
        <p:nvSpPr>
          <p:cNvPr id="208899" name="Rectangle 3">
            <a:extLst>
              <a:ext uri="{FF2B5EF4-FFF2-40B4-BE49-F238E27FC236}">
                <a16:creationId xmlns:a16="http://schemas.microsoft.com/office/drawing/2014/main" id="{5436535F-20E0-9058-B8B1-0C174F1E1BF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95375" y="438150"/>
            <a:ext cx="2078038" cy="1439863"/>
          </a:xfrm>
          <a:ln cap="flat"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6" name="Rectangle 2">
            <a:extLst>
              <a:ext uri="{FF2B5EF4-FFF2-40B4-BE49-F238E27FC236}">
                <a16:creationId xmlns:a16="http://schemas.microsoft.com/office/drawing/2014/main" id="{4E42B319-361F-DC15-8633-23899AE85FD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68325" y="2074863"/>
            <a:ext cx="3130550" cy="3281362"/>
          </a:xfrm>
          <a:ln/>
        </p:spPr>
        <p:txBody>
          <a:bodyPr lIns="56871" tIns="27937" rIns="56871" bIns="27937"/>
          <a:lstStyle/>
          <a:p>
            <a:endParaRPr lang="en-US" altLang="en-US" dirty="0"/>
          </a:p>
        </p:txBody>
      </p:sp>
      <p:sp>
        <p:nvSpPr>
          <p:cNvPr id="210947" name="Rectangle 3">
            <a:extLst>
              <a:ext uri="{FF2B5EF4-FFF2-40B4-BE49-F238E27FC236}">
                <a16:creationId xmlns:a16="http://schemas.microsoft.com/office/drawing/2014/main" id="{B68DC17C-410B-4788-6A1D-4FEBB5F41C1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95375" y="438150"/>
            <a:ext cx="2078038" cy="1439863"/>
          </a:xfrm>
          <a:ln cap="flat"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2" name="Rectangle 2">
            <a:extLst>
              <a:ext uri="{FF2B5EF4-FFF2-40B4-BE49-F238E27FC236}">
                <a16:creationId xmlns:a16="http://schemas.microsoft.com/office/drawing/2014/main" id="{776874F8-5737-36FD-4B2C-673EA81E444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68325" y="2074863"/>
            <a:ext cx="3130550" cy="3281362"/>
          </a:xfrm>
          <a:noFill/>
          <a:ln/>
        </p:spPr>
        <p:txBody>
          <a:bodyPr lIns="56871" tIns="27937" rIns="56871" bIns="27937"/>
          <a:lstStyle/>
          <a:p>
            <a:r>
              <a:rPr lang="en-US" altLang="en-US" dirty="0"/>
              <a:t>Rejection region does NOT include critical value.</a:t>
            </a:r>
          </a:p>
        </p:txBody>
      </p:sp>
      <p:sp>
        <p:nvSpPr>
          <p:cNvPr id="215043" name="Rectangle 3">
            <a:extLst>
              <a:ext uri="{FF2B5EF4-FFF2-40B4-BE49-F238E27FC236}">
                <a16:creationId xmlns:a16="http://schemas.microsoft.com/office/drawing/2014/main" id="{4AF9D3E6-363E-5A04-F0AD-3A07911982E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95375" y="438150"/>
            <a:ext cx="2078038" cy="1439863"/>
          </a:xfrm>
          <a:ln cap="flat"/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Rectangle 2">
            <a:extLst>
              <a:ext uri="{FF2B5EF4-FFF2-40B4-BE49-F238E27FC236}">
                <a16:creationId xmlns:a16="http://schemas.microsoft.com/office/drawing/2014/main" id="{8B2EF471-A6BA-C93C-70CA-2A3202160E8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68325" y="2074863"/>
            <a:ext cx="3130550" cy="3281362"/>
          </a:xfrm>
          <a:noFill/>
          <a:ln/>
        </p:spPr>
        <p:txBody>
          <a:bodyPr lIns="56871" tIns="27937" rIns="56871" bIns="27937"/>
          <a:lstStyle/>
          <a:p>
            <a:r>
              <a:rPr lang="en-US" altLang="en-US" dirty="0"/>
              <a:t>Rejection region does NOT include critical value.</a:t>
            </a:r>
          </a:p>
        </p:txBody>
      </p:sp>
      <p:sp>
        <p:nvSpPr>
          <p:cNvPr id="217091" name="Rectangle 3">
            <a:extLst>
              <a:ext uri="{FF2B5EF4-FFF2-40B4-BE49-F238E27FC236}">
                <a16:creationId xmlns:a16="http://schemas.microsoft.com/office/drawing/2014/main" id="{74A937DA-403D-8042-0431-B6E3F4A6E1C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95375" y="438150"/>
            <a:ext cx="2078038" cy="1439863"/>
          </a:xfrm>
          <a:ln cap="flat"/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38" name="Rectangle 2">
            <a:extLst>
              <a:ext uri="{FF2B5EF4-FFF2-40B4-BE49-F238E27FC236}">
                <a16:creationId xmlns:a16="http://schemas.microsoft.com/office/drawing/2014/main" id="{CC4EE2DA-3654-13BD-F20E-2852F4B3BAC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68325" y="2074863"/>
            <a:ext cx="3130550" cy="3281362"/>
          </a:xfrm>
          <a:noFill/>
          <a:ln/>
        </p:spPr>
        <p:txBody>
          <a:bodyPr lIns="56871" tIns="27937" rIns="56871" bIns="27937"/>
          <a:lstStyle/>
          <a:p>
            <a:r>
              <a:rPr lang="en-US" altLang="en-US" dirty="0"/>
              <a:t>Rejection region does NOT include critical value.</a:t>
            </a:r>
          </a:p>
        </p:txBody>
      </p:sp>
      <p:sp>
        <p:nvSpPr>
          <p:cNvPr id="219139" name="Rectangle 3">
            <a:extLst>
              <a:ext uri="{FF2B5EF4-FFF2-40B4-BE49-F238E27FC236}">
                <a16:creationId xmlns:a16="http://schemas.microsoft.com/office/drawing/2014/main" id="{F9EB0E4C-8B71-B55A-ED20-02F3F5A1D67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95375" y="438150"/>
            <a:ext cx="2078038" cy="1439863"/>
          </a:xfrm>
          <a:ln cap="flat"/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Rectangle 2">
            <a:extLst>
              <a:ext uri="{FF2B5EF4-FFF2-40B4-BE49-F238E27FC236}">
                <a16:creationId xmlns:a16="http://schemas.microsoft.com/office/drawing/2014/main" id="{C7104007-5A87-7D20-0AD4-1CDCA76D237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68325" y="2074863"/>
            <a:ext cx="3130550" cy="3281362"/>
          </a:xfrm>
          <a:ln/>
        </p:spPr>
        <p:txBody>
          <a:bodyPr lIns="56871" tIns="27937" rIns="56871" bIns="27937"/>
          <a:lstStyle/>
          <a:p>
            <a:endParaRPr lang="en-US" altLang="en-US" dirty="0"/>
          </a:p>
        </p:txBody>
      </p:sp>
      <p:sp>
        <p:nvSpPr>
          <p:cNvPr id="188419" name="Rectangle 3">
            <a:extLst>
              <a:ext uri="{FF2B5EF4-FFF2-40B4-BE49-F238E27FC236}">
                <a16:creationId xmlns:a16="http://schemas.microsoft.com/office/drawing/2014/main" id="{6B1441F7-DF6D-8299-471B-3EFADF515CB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95375" y="438150"/>
            <a:ext cx="2078038" cy="1439863"/>
          </a:xfrm>
          <a:ln cap="flat"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>
            <a:extLst>
              <a:ext uri="{FF2B5EF4-FFF2-40B4-BE49-F238E27FC236}">
                <a16:creationId xmlns:a16="http://schemas.microsoft.com/office/drawing/2014/main" id="{081F42FB-5973-9369-675E-BBEF7653EE7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68325" y="1978025"/>
            <a:ext cx="3130550" cy="3765550"/>
          </a:xfrm>
          <a:ln/>
        </p:spPr>
        <p:txBody>
          <a:bodyPr lIns="56871" tIns="27937" rIns="56871" bIns="27937"/>
          <a:lstStyle/>
          <a:p>
            <a:endParaRPr lang="en-US" altLang="en-US" dirty="0"/>
          </a:p>
        </p:txBody>
      </p:sp>
      <p:sp>
        <p:nvSpPr>
          <p:cNvPr id="190467" name="Rectangle 3">
            <a:extLst>
              <a:ext uri="{FF2B5EF4-FFF2-40B4-BE49-F238E27FC236}">
                <a16:creationId xmlns:a16="http://schemas.microsoft.com/office/drawing/2014/main" id="{3871E68E-45CA-FFD3-84D8-FB8D930CE9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95375" y="438150"/>
            <a:ext cx="2078038" cy="1439863"/>
          </a:xfrm>
          <a:ln cap="flat"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Rectangle 2">
            <a:extLst>
              <a:ext uri="{FF2B5EF4-FFF2-40B4-BE49-F238E27FC236}">
                <a16:creationId xmlns:a16="http://schemas.microsoft.com/office/drawing/2014/main" id="{350E8204-8882-D83B-D96F-D3EE9452611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68325" y="2074863"/>
            <a:ext cx="3130550" cy="3281362"/>
          </a:xfrm>
          <a:ln/>
        </p:spPr>
        <p:txBody>
          <a:bodyPr lIns="56871" tIns="27937" rIns="56871" bIns="27937"/>
          <a:lstStyle/>
          <a:p>
            <a:endParaRPr lang="en-US" altLang="en-US" dirty="0"/>
          </a:p>
        </p:txBody>
      </p:sp>
      <p:sp>
        <p:nvSpPr>
          <p:cNvPr id="192515" name="Rectangle 3">
            <a:extLst>
              <a:ext uri="{FF2B5EF4-FFF2-40B4-BE49-F238E27FC236}">
                <a16:creationId xmlns:a16="http://schemas.microsoft.com/office/drawing/2014/main" id="{BBF8FABF-9203-F7D0-1B26-1CD7E62DF40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95375" y="438150"/>
            <a:ext cx="2078038" cy="1439863"/>
          </a:xfrm>
          <a:ln cap="flat"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2">
            <a:extLst>
              <a:ext uri="{FF2B5EF4-FFF2-40B4-BE49-F238E27FC236}">
                <a16:creationId xmlns:a16="http://schemas.microsoft.com/office/drawing/2014/main" id="{BDC933B4-0CDF-5773-27BA-F42650FEDBE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68325" y="2074863"/>
            <a:ext cx="3130550" cy="3281362"/>
          </a:xfrm>
          <a:ln/>
        </p:spPr>
        <p:txBody>
          <a:bodyPr lIns="56871" tIns="27937" rIns="56871" bIns="27937"/>
          <a:lstStyle/>
          <a:p>
            <a:endParaRPr lang="en-US" altLang="en-US" dirty="0"/>
          </a:p>
        </p:txBody>
      </p:sp>
      <p:sp>
        <p:nvSpPr>
          <p:cNvPr id="194563" name="Rectangle 3">
            <a:extLst>
              <a:ext uri="{FF2B5EF4-FFF2-40B4-BE49-F238E27FC236}">
                <a16:creationId xmlns:a16="http://schemas.microsoft.com/office/drawing/2014/main" id="{BC8C61B7-E962-FBBD-D742-B29D62B01A0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95375" y="438150"/>
            <a:ext cx="2078038" cy="1439863"/>
          </a:xfrm>
          <a:ln cap="flat"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Rectangle 2">
            <a:extLst>
              <a:ext uri="{FF2B5EF4-FFF2-40B4-BE49-F238E27FC236}">
                <a16:creationId xmlns:a16="http://schemas.microsoft.com/office/drawing/2014/main" id="{B623B73A-91D3-A050-A7E6-49FAC590B82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68325" y="2074863"/>
            <a:ext cx="3130550" cy="3281362"/>
          </a:xfrm>
          <a:ln/>
        </p:spPr>
        <p:txBody>
          <a:bodyPr lIns="56871" tIns="27937" rIns="56871" bIns="27937"/>
          <a:lstStyle/>
          <a:p>
            <a:endParaRPr lang="en-US" altLang="en-US" dirty="0"/>
          </a:p>
        </p:txBody>
      </p:sp>
      <p:sp>
        <p:nvSpPr>
          <p:cNvPr id="196611" name="Rectangle 3">
            <a:extLst>
              <a:ext uri="{FF2B5EF4-FFF2-40B4-BE49-F238E27FC236}">
                <a16:creationId xmlns:a16="http://schemas.microsoft.com/office/drawing/2014/main" id="{394BBE47-6EA4-9018-7223-853DD16EBC4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95375" y="438150"/>
            <a:ext cx="2078038" cy="1439863"/>
          </a:xfrm>
          <a:ln cap="flat"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Rectangle 2">
            <a:extLst>
              <a:ext uri="{FF2B5EF4-FFF2-40B4-BE49-F238E27FC236}">
                <a16:creationId xmlns:a16="http://schemas.microsoft.com/office/drawing/2014/main" id="{D7074CB1-B323-91D3-7C2E-8798E275B2F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68325" y="2074863"/>
            <a:ext cx="3130550" cy="3281362"/>
          </a:xfrm>
          <a:ln/>
        </p:spPr>
        <p:txBody>
          <a:bodyPr lIns="56871" tIns="27937" rIns="56871" bIns="27937"/>
          <a:lstStyle/>
          <a:p>
            <a:endParaRPr lang="en-US" altLang="en-US" dirty="0"/>
          </a:p>
        </p:txBody>
      </p:sp>
      <p:sp>
        <p:nvSpPr>
          <p:cNvPr id="198659" name="Rectangle 3">
            <a:extLst>
              <a:ext uri="{FF2B5EF4-FFF2-40B4-BE49-F238E27FC236}">
                <a16:creationId xmlns:a16="http://schemas.microsoft.com/office/drawing/2014/main" id="{799DDE3E-4DF9-A90F-A34D-802C88239AD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95375" y="438150"/>
            <a:ext cx="2078038" cy="1439863"/>
          </a:xfrm>
          <a:ln cap="flat"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4" name="Rectangle 2">
            <a:extLst>
              <a:ext uri="{FF2B5EF4-FFF2-40B4-BE49-F238E27FC236}">
                <a16:creationId xmlns:a16="http://schemas.microsoft.com/office/drawing/2014/main" id="{4ACC864A-69E9-E316-49E0-3CD07823F21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68325" y="2074863"/>
            <a:ext cx="3130550" cy="3281362"/>
          </a:xfrm>
          <a:ln/>
        </p:spPr>
        <p:txBody>
          <a:bodyPr lIns="56871" tIns="27937" rIns="56871" bIns="27937"/>
          <a:lstStyle/>
          <a:p>
            <a:endParaRPr lang="en-US" altLang="en-US" dirty="0"/>
          </a:p>
        </p:txBody>
      </p:sp>
      <p:sp>
        <p:nvSpPr>
          <p:cNvPr id="202755" name="Rectangle 3">
            <a:extLst>
              <a:ext uri="{FF2B5EF4-FFF2-40B4-BE49-F238E27FC236}">
                <a16:creationId xmlns:a16="http://schemas.microsoft.com/office/drawing/2014/main" id="{30F50E83-64CF-4D4F-AE5F-070DA55D798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95375" y="438150"/>
            <a:ext cx="2078038" cy="1439863"/>
          </a:xfrm>
          <a:ln cap="flat"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4" name="Rectangle 2">
            <a:extLst>
              <a:ext uri="{FF2B5EF4-FFF2-40B4-BE49-F238E27FC236}">
                <a16:creationId xmlns:a16="http://schemas.microsoft.com/office/drawing/2014/main" id="{F0A50A70-889B-6E9F-6321-7F07E0C4276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68325" y="2074863"/>
            <a:ext cx="3130550" cy="3281362"/>
          </a:xfrm>
          <a:ln/>
        </p:spPr>
        <p:txBody>
          <a:bodyPr lIns="56871" tIns="27937" rIns="56871" bIns="27937"/>
          <a:lstStyle/>
          <a:p>
            <a:endParaRPr lang="en-US" altLang="en-US" dirty="0"/>
          </a:p>
        </p:txBody>
      </p:sp>
      <p:sp>
        <p:nvSpPr>
          <p:cNvPr id="228355" name="Rectangle 3">
            <a:extLst>
              <a:ext uri="{FF2B5EF4-FFF2-40B4-BE49-F238E27FC236}">
                <a16:creationId xmlns:a16="http://schemas.microsoft.com/office/drawing/2014/main" id="{E1B6C89F-1352-F316-8819-0482A79A0FA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95375" y="438150"/>
            <a:ext cx="2078038" cy="1439863"/>
          </a:xfrm>
          <a:ln cap="flat"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B17C19-56CC-16CB-1303-724118E129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2718FEA-4417-8665-0610-945236BF06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8955960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C0C1E6-4967-4497-E5A7-75F39B05EF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8" y="365125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FF3FF49-E32C-7823-87B7-1F87F2F163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679721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6F4CF48-214D-DD7E-0D98-CE0B74F28D7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089775" y="365125"/>
            <a:ext cx="2135188" cy="598487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006D902-EC13-A36C-6A68-516EC594B8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56337" cy="5984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783871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FD746A-1D84-CA06-C6CA-BA963EB535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8" y="365125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6A8593-2009-AA99-229E-7EDE1342E3F4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95325" y="1978025"/>
            <a:ext cx="4181475" cy="43719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Online Image Placeholder 3">
            <a:extLst>
              <a:ext uri="{FF2B5EF4-FFF2-40B4-BE49-F238E27FC236}">
                <a16:creationId xmlns:a16="http://schemas.microsoft.com/office/drawing/2014/main" id="{2905E348-BD41-ED8B-5076-37C5EBA1DF22}"/>
              </a:ext>
            </a:extLst>
          </p:cNvPr>
          <p:cNvSpPr>
            <a:spLocks noGrp="1"/>
          </p:cNvSpPr>
          <p:nvPr>
            <p:ph type="clipArt" sz="half" idx="2"/>
          </p:nvPr>
        </p:nvSpPr>
        <p:spPr>
          <a:xfrm>
            <a:off x="5029200" y="1978025"/>
            <a:ext cx="4181475" cy="4371975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20855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2C232C-188D-677D-7297-EB879B5472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8" y="365125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D34877-D6B0-BB64-6AE9-CEE289D200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707927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814365-CB5F-47AA-F090-6F87580C5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275" y="1709738"/>
            <a:ext cx="8543925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476E5F-B3E6-B640-B94E-DF7D2BAF40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6275" y="4589463"/>
            <a:ext cx="8543925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50242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24E366-A0F2-8BDD-3921-D9FD05F2D0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8" y="365125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1B886C-2296-9C21-A734-A5E0DDD45C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95325" y="1978025"/>
            <a:ext cx="4181475" cy="43719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7BF030-55C8-5169-95B1-B8EB145CDF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29200" y="1978025"/>
            <a:ext cx="4181475" cy="43719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165254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2D34CE-1A54-FA8E-6E0A-49BF223472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625" y="365125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3D2F33-9F85-FA59-5FB5-F1AC348816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2625" y="1681163"/>
            <a:ext cx="41910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0E0EA5-D3DD-9E3E-A0E6-5C1BC2BB02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2625" y="2505075"/>
            <a:ext cx="419100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C43867F-267A-58E2-2E71-8E42B5A8E4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6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58F28BD-206E-01CA-57ED-8761D687A7B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6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2609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7F2A20-5976-1923-C65C-9366D6158A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8" y="365125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69693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47988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12A6C8-11FC-5573-0B58-70D2A7DCDE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625" y="457200"/>
            <a:ext cx="3194050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7A233C-29F4-C8E0-7494-C03DFC5B35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1638" y="987425"/>
            <a:ext cx="5014912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0394A3-ABF4-7F9E-DD65-7907E7F803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625" y="2057400"/>
            <a:ext cx="319405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826199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0EA0C1-B206-B1D2-2903-86CB7DB0E5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625" y="457200"/>
            <a:ext cx="3194050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7552A87-B45F-99E8-E90E-EE2CED2CFDA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11638" y="987425"/>
            <a:ext cx="5014912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B6F63C-725A-F297-3E8F-73EF0BDC77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625" y="2057400"/>
            <a:ext cx="319405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39016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gi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Rectangle 15">
            <a:extLst>
              <a:ext uri="{FF2B5EF4-FFF2-40B4-BE49-F238E27FC236}">
                <a16:creationId xmlns:a16="http://schemas.microsoft.com/office/drawing/2014/main" id="{C4E60749-B0B0-9D5F-0C48-D9FEEA3F58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563563"/>
            <a:ext cx="8489950" cy="1189037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5250" tIns="47625" rIns="95250" bIns="47625" anchor="ctr"/>
          <a:lstStyle>
            <a:lvl1pPr algn="ctr" defTabSz="939800">
              <a:defRPr sz="4600">
                <a:solidFill>
                  <a:schemeClr val="tx2"/>
                </a:solidFill>
                <a:latin typeface="Times"/>
              </a:defRPr>
            </a:lvl1pPr>
            <a:lvl2pPr algn="ctr" defTabSz="939800">
              <a:defRPr sz="4600">
                <a:solidFill>
                  <a:schemeClr val="tx2"/>
                </a:solidFill>
                <a:latin typeface="Times"/>
              </a:defRPr>
            </a:lvl2pPr>
            <a:lvl3pPr algn="ctr" defTabSz="939800">
              <a:defRPr sz="4600">
                <a:solidFill>
                  <a:schemeClr val="tx2"/>
                </a:solidFill>
                <a:latin typeface="Times"/>
              </a:defRPr>
            </a:lvl3pPr>
            <a:lvl4pPr algn="ctr" defTabSz="939800">
              <a:defRPr sz="4600">
                <a:solidFill>
                  <a:schemeClr val="tx2"/>
                </a:solidFill>
                <a:latin typeface="Times"/>
              </a:defRPr>
            </a:lvl4pPr>
            <a:lvl5pPr algn="ctr" defTabSz="939800">
              <a:defRPr sz="4600">
                <a:solidFill>
                  <a:schemeClr val="tx2"/>
                </a:solidFill>
                <a:latin typeface="Times"/>
              </a:defRPr>
            </a:lvl5pPr>
            <a:lvl6pPr marL="457200" algn="ctr" defTabSz="93980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Times"/>
              </a:defRPr>
            </a:lvl6pPr>
            <a:lvl7pPr marL="914400" algn="ctr" defTabSz="93980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Times"/>
              </a:defRPr>
            </a:lvl7pPr>
            <a:lvl8pPr marL="1371600" algn="ctr" defTabSz="93980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Times"/>
              </a:defRPr>
            </a:lvl8pPr>
            <a:lvl9pPr marL="1828800" algn="ctr" defTabSz="93980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Times"/>
              </a:defRPr>
            </a:lvl9pPr>
          </a:lstStyle>
          <a:p>
            <a:endParaRPr lang="en-US" altLang="en-US" b="0" dirty="0"/>
          </a:p>
        </p:txBody>
      </p:sp>
      <p:sp>
        <p:nvSpPr>
          <p:cNvPr id="1026" name="Rectangle 2">
            <a:extLst>
              <a:ext uri="{FF2B5EF4-FFF2-40B4-BE49-F238E27FC236}">
                <a16:creationId xmlns:a16="http://schemas.microsoft.com/office/drawing/2014/main" id="{C97A8984-8967-E06D-A6DA-8C33ED309AF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95325" y="1978025"/>
            <a:ext cx="8515350" cy="4371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250" tIns="47625" rIns="95250" bIns="4762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E494A620-0A6A-D7E0-D70D-13BC18A4DF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89963" y="6227763"/>
            <a:ext cx="536575" cy="45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fld id="{D224647D-5A0C-E441-8089-65C0644F4FA4}" type="slidenum">
              <a:rPr lang="en-US" altLang="en-US" b="0"/>
              <a:pPr/>
              <a:t>‹#›</a:t>
            </a:fld>
            <a:endParaRPr lang="en-US" altLang="en-US" b="0" dirty="0"/>
          </a:p>
        </p:txBody>
      </p:sp>
      <p:grpSp>
        <p:nvGrpSpPr>
          <p:cNvPr id="1036" name="Group 12">
            <a:extLst>
              <a:ext uri="{FF2B5EF4-FFF2-40B4-BE49-F238E27FC236}">
                <a16:creationId xmlns:a16="http://schemas.microsoft.com/office/drawing/2014/main" id="{FCD2F830-CCA3-EBD3-2D3A-909F25E8B4F4}"/>
              </a:ext>
            </a:extLst>
          </p:cNvPr>
          <p:cNvGrpSpPr>
            <a:grpSpLocks/>
          </p:cNvGrpSpPr>
          <p:nvPr/>
        </p:nvGrpSpPr>
        <p:grpSpPr bwMode="auto">
          <a:xfrm>
            <a:off x="762000" y="1981200"/>
            <a:ext cx="8382000" cy="4114800"/>
            <a:chOff x="467" y="1248"/>
            <a:chExt cx="5341" cy="2592"/>
          </a:xfrm>
        </p:grpSpPr>
        <p:sp>
          <p:nvSpPr>
            <p:cNvPr id="1031" name="Line 7">
              <a:extLst>
                <a:ext uri="{FF2B5EF4-FFF2-40B4-BE49-F238E27FC236}">
                  <a16:creationId xmlns:a16="http://schemas.microsoft.com/office/drawing/2014/main" id="{04D38191-B488-3D08-4D51-7855DA6A4D1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5" y="1248"/>
              <a:ext cx="5325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032" name="Line 8">
              <a:extLst>
                <a:ext uri="{FF2B5EF4-FFF2-40B4-BE49-F238E27FC236}">
                  <a16:creationId xmlns:a16="http://schemas.microsoft.com/office/drawing/2014/main" id="{8D3101B1-5BB4-8855-6877-B6EFDF47D98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7" y="1256"/>
              <a:ext cx="0" cy="257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033" name="Line 9">
              <a:extLst>
                <a:ext uri="{FF2B5EF4-FFF2-40B4-BE49-F238E27FC236}">
                  <a16:creationId xmlns:a16="http://schemas.microsoft.com/office/drawing/2014/main" id="{443ECDA5-2AA4-3162-5D93-5C0527EC9AE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808" y="1256"/>
              <a:ext cx="0" cy="257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034" name="Line 10">
              <a:extLst>
                <a:ext uri="{FF2B5EF4-FFF2-40B4-BE49-F238E27FC236}">
                  <a16:creationId xmlns:a16="http://schemas.microsoft.com/office/drawing/2014/main" id="{D24CE2D1-C580-0571-E079-980DA9F63B8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5" y="3840"/>
              <a:ext cx="1965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035" name="Line 11">
              <a:extLst>
                <a:ext uri="{FF2B5EF4-FFF2-40B4-BE49-F238E27FC236}">
                  <a16:creationId xmlns:a16="http://schemas.microsoft.com/office/drawing/2014/main" id="{8344991A-FF05-9958-32F6-782695A1C03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35" y="3840"/>
              <a:ext cx="1965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</p:grpSp>
      <p:sp>
        <p:nvSpPr>
          <p:cNvPr id="1037" name="Rectangle 13">
            <a:extLst>
              <a:ext uri="{FF2B5EF4-FFF2-40B4-BE49-F238E27FC236}">
                <a16:creationId xmlns:a16="http://schemas.microsoft.com/office/drawing/2014/main" id="{344676D4-ABBC-2285-25E4-2C5CF48FE8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163" y="6151563"/>
            <a:ext cx="1705594" cy="45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r>
              <a:rPr lang="en-US" altLang="en-US" b="0" dirty="0"/>
              <a:t>OMGT6123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5CC2020-37AD-F85E-A025-12F46334C27E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4207887" y="5969633"/>
            <a:ext cx="1490226" cy="82296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39800" rtl="0" eaLnBrk="0" fontAlgn="base" hangingPunct="0">
        <a:spcBef>
          <a:spcPct val="0"/>
        </a:spcBef>
        <a:spcAft>
          <a:spcPct val="0"/>
        </a:spcAft>
        <a:defRPr sz="46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defTabSz="93980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"/>
        </a:defRPr>
      </a:lvl2pPr>
      <a:lvl3pPr algn="ctr" defTabSz="93980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"/>
        </a:defRPr>
      </a:lvl3pPr>
      <a:lvl4pPr algn="ctr" defTabSz="93980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"/>
        </a:defRPr>
      </a:lvl4pPr>
      <a:lvl5pPr algn="ctr" defTabSz="93980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"/>
        </a:defRPr>
      </a:lvl5pPr>
      <a:lvl6pPr marL="457200" algn="ctr" defTabSz="93980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"/>
        </a:defRPr>
      </a:lvl6pPr>
      <a:lvl7pPr marL="914400" algn="ctr" defTabSz="93980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"/>
        </a:defRPr>
      </a:lvl7pPr>
      <a:lvl8pPr marL="1371600" algn="ctr" defTabSz="93980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"/>
        </a:defRPr>
      </a:lvl8pPr>
      <a:lvl9pPr marL="1828800" algn="ctr" defTabSz="93980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"/>
        </a:defRPr>
      </a:lvl9pPr>
    </p:titleStyle>
    <p:bodyStyle>
      <a:lvl1pPr marL="352425" indent="-352425" algn="l" defTabSz="939800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63588" indent="-293688" algn="l" defTabSz="939800" rtl="0" eaLnBrk="0" fontAlgn="base" hangingPunct="0">
        <a:spcBef>
          <a:spcPct val="20000"/>
        </a:spcBef>
        <a:spcAft>
          <a:spcPct val="0"/>
        </a:spcAft>
        <a:buSzPct val="10000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76338" indent="-236538" algn="l" defTabSz="939800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44650" indent="-234950" algn="l" defTabSz="939800" rtl="0" eaLnBrk="0" fontAlgn="base" hangingPunct="0">
        <a:spcBef>
          <a:spcPct val="20000"/>
        </a:spcBef>
        <a:spcAft>
          <a:spcPct val="0"/>
        </a:spcAft>
        <a:buSzPct val="10000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114550" indent="-233363" algn="l" defTabSz="939800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2" name="Rectangle 2">
            <a:extLst>
              <a:ext uri="{FF2B5EF4-FFF2-40B4-BE49-F238E27FC236}">
                <a16:creationId xmlns:a16="http://schemas.microsoft.com/office/drawing/2014/main" id="{5C771286-5400-2691-CE47-30621C56371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609600"/>
            <a:ext cx="8382000" cy="1143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0487" tIns="44450" rIns="90487" bIns="44450" numCol="1" anchor="ctr" anchorCtr="1" compatLnSpc="1">
            <a:prstTxWarp prst="textNoShape">
              <a:avLst/>
            </a:prstTxWarp>
          </a:bodyPr>
          <a:lstStyle/>
          <a:p>
            <a:pPr defTabSz="914400"/>
            <a:r>
              <a:rPr lang="en-US" altLang="en-US" dirty="0"/>
              <a:t>Types of Statistical Applications</a:t>
            </a:r>
          </a:p>
        </p:txBody>
      </p:sp>
      <p:sp>
        <p:nvSpPr>
          <p:cNvPr id="220165" name="Rectangle 5">
            <a:extLst>
              <a:ext uri="{FF2B5EF4-FFF2-40B4-BE49-F238E27FC236}">
                <a16:creationId xmlns:a16="http://schemas.microsoft.com/office/drawing/2014/main" id="{A2282672-BEBE-F96D-090C-62CD2788F3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3124200"/>
            <a:ext cx="7696200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4800" b="0" dirty="0"/>
              <a:t>Hypothesis Testing Concepts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Rectangle 2">
            <a:extLst>
              <a:ext uri="{FF2B5EF4-FFF2-40B4-BE49-F238E27FC236}">
                <a16:creationId xmlns:a16="http://schemas.microsoft.com/office/drawing/2014/main" id="{B96C99E3-EB7A-CEBB-2677-AD48618A0B7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914400"/>
            <a:ext cx="8382000" cy="1143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0487" tIns="44450" rIns="90487" bIns="44450" numCol="1" anchor="ctr" anchorCtr="1" compatLnSpc="1">
            <a:prstTxWarp prst="textNoShape">
              <a:avLst/>
            </a:prstTxWarp>
          </a:bodyPr>
          <a:lstStyle/>
          <a:p>
            <a:pPr defTabSz="914400"/>
            <a:r>
              <a:rPr lang="en-US" altLang="en-US" dirty="0">
                <a:latin typeface="Times New Roman" panose="02020603050405020304" pitchFamily="18" charset="0"/>
              </a:rPr>
              <a:t>Identifying Hypotheses</a:t>
            </a:r>
            <a:br>
              <a:rPr lang="en-US" altLang="en-US" dirty="0">
                <a:latin typeface="Times New Roman" panose="02020603050405020304" pitchFamily="18" charset="0"/>
              </a:rPr>
            </a:br>
            <a:endParaRPr lang="en-US" altLang="en-US" dirty="0">
              <a:latin typeface="Times New Roman" panose="02020603050405020304" pitchFamily="18" charset="0"/>
            </a:endParaRPr>
          </a:p>
        </p:txBody>
      </p:sp>
      <p:sp>
        <p:nvSpPr>
          <p:cNvPr id="197636" name="Rectangle 4">
            <a:extLst>
              <a:ext uri="{FF2B5EF4-FFF2-40B4-BE49-F238E27FC236}">
                <a16:creationId xmlns:a16="http://schemas.microsoft.com/office/drawing/2014/main" id="{212A713E-AD1A-0AFF-A65D-EAE3F3081EF1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1143000" y="1981200"/>
            <a:ext cx="7543800" cy="1524000"/>
          </a:xfrm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/>
          <a:lstStyle/>
          <a:p>
            <a:pPr marL="0" indent="0" algn="ctr" defTabSz="576263">
              <a:buFontTx/>
              <a:buNone/>
            </a:pPr>
            <a:r>
              <a:rPr lang="en-US" altLang="en-US" sz="2800" b="1" dirty="0">
                <a:solidFill>
                  <a:schemeClr val="tx2"/>
                </a:solidFill>
              </a:rPr>
              <a:t>Example</a:t>
            </a:r>
            <a:r>
              <a:rPr lang="en-US" altLang="en-US" sz="2800" b="1" dirty="0"/>
              <a:t> 2 Answer</a:t>
            </a:r>
            <a:endParaRPr lang="en-US" altLang="en-US" sz="2800" dirty="0"/>
          </a:p>
          <a:p>
            <a:pPr marL="0" indent="0" algn="ctr" defTabSz="576263">
              <a:buFontTx/>
              <a:buNone/>
            </a:pPr>
            <a:r>
              <a:rPr lang="en-US" altLang="en-US" sz="2800" dirty="0"/>
              <a:t>Is the population average amount of TV</a:t>
            </a:r>
          </a:p>
          <a:p>
            <a:pPr marL="0" indent="0" algn="ctr" defTabSz="576263">
              <a:buFontTx/>
              <a:buNone/>
            </a:pPr>
            <a:r>
              <a:rPr lang="en-US" altLang="en-US" sz="2800" dirty="0"/>
              <a:t> viewing 12 hours? </a:t>
            </a:r>
          </a:p>
          <a:p>
            <a:pPr marL="0" indent="0" defTabSz="576263">
              <a:buFontTx/>
              <a:buNone/>
            </a:pPr>
            <a:r>
              <a:rPr lang="en-US" altLang="en-US" sz="2800" dirty="0"/>
              <a:t>	</a:t>
            </a:r>
          </a:p>
          <a:p>
            <a:pPr marL="0" indent="0" defTabSz="576263"/>
            <a:endParaRPr lang="en-US" altLang="en-US" sz="2800" dirty="0"/>
          </a:p>
        </p:txBody>
      </p:sp>
      <p:sp>
        <p:nvSpPr>
          <p:cNvPr id="197638" name="Text Box 6">
            <a:extLst>
              <a:ext uri="{FF2B5EF4-FFF2-40B4-BE49-F238E27FC236}">
                <a16:creationId xmlns:a16="http://schemas.microsoft.com/office/drawing/2014/main" id="{53BD6753-3C97-D2A3-828D-D0026EF39A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38450" y="3673475"/>
            <a:ext cx="4903907" cy="24314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b="0" dirty="0"/>
              <a:t>	</a:t>
            </a:r>
            <a:r>
              <a:rPr lang="en-US" altLang="en-US" sz="3200" b="0" dirty="0"/>
              <a:t>1.	</a:t>
            </a:r>
            <a:r>
              <a:rPr lang="en-US" altLang="en-US" sz="3200" b="0" dirty="0">
                <a:latin typeface="Symbol" pitchFamily="2" charset="2"/>
              </a:rPr>
              <a:t></a:t>
            </a:r>
            <a:r>
              <a:rPr lang="en-US" altLang="en-US" sz="3200" b="0" dirty="0"/>
              <a:t> = 12</a:t>
            </a:r>
          </a:p>
          <a:p>
            <a:r>
              <a:rPr lang="en-US" altLang="en-US" sz="3200" b="0" dirty="0"/>
              <a:t>	2.    	</a:t>
            </a:r>
            <a:r>
              <a:rPr lang="en-US" altLang="en-US" sz="3200" b="0" dirty="0">
                <a:latin typeface="Symbol" pitchFamily="2" charset="2"/>
              </a:rPr>
              <a:t></a:t>
            </a:r>
            <a:r>
              <a:rPr lang="en-US" altLang="en-US" sz="3200" b="0" dirty="0"/>
              <a:t> </a:t>
            </a:r>
            <a:r>
              <a:rPr lang="en-US" altLang="en-US" sz="3200" b="0" dirty="0">
                <a:latin typeface="Symbol" pitchFamily="2" charset="2"/>
              </a:rPr>
              <a:t></a:t>
            </a:r>
            <a:r>
              <a:rPr lang="en-US" altLang="en-US" sz="3200" b="0" dirty="0"/>
              <a:t> 12</a:t>
            </a:r>
          </a:p>
          <a:p>
            <a:r>
              <a:rPr lang="en-US" altLang="en-US" sz="3200" b="0" dirty="0"/>
              <a:t>	3. 	H</a:t>
            </a:r>
            <a:r>
              <a:rPr lang="en-US" altLang="en-US" sz="3200" b="0" baseline="-25000" dirty="0"/>
              <a:t>0</a:t>
            </a:r>
            <a:r>
              <a:rPr lang="en-US" altLang="en-US" sz="3200" b="0" dirty="0"/>
              <a:t>: </a:t>
            </a:r>
            <a:r>
              <a:rPr lang="en-US" altLang="en-US" sz="3200" b="0" dirty="0">
                <a:latin typeface="Symbol" pitchFamily="2" charset="2"/>
              </a:rPr>
              <a:t></a:t>
            </a:r>
            <a:r>
              <a:rPr lang="en-US" altLang="en-US" sz="3200" b="0" dirty="0"/>
              <a:t> = 12 		 </a:t>
            </a:r>
          </a:p>
          <a:p>
            <a:r>
              <a:rPr lang="en-US" altLang="en-US" sz="3200" b="0" dirty="0"/>
              <a:t>	4. 	H</a:t>
            </a:r>
            <a:r>
              <a:rPr lang="en-US" altLang="en-US" sz="3200" b="0" baseline="-25000" dirty="0"/>
              <a:t>a</a:t>
            </a:r>
            <a:r>
              <a:rPr lang="en-US" altLang="en-US" sz="3200" b="0" dirty="0"/>
              <a:t>: </a:t>
            </a:r>
            <a:r>
              <a:rPr lang="en-US" altLang="en-US" sz="3200" b="0" dirty="0">
                <a:latin typeface="Symbol" pitchFamily="2" charset="2"/>
              </a:rPr>
              <a:t></a:t>
            </a:r>
            <a:r>
              <a:rPr lang="en-US" altLang="en-US" sz="3200" b="0" dirty="0"/>
              <a:t> </a:t>
            </a:r>
            <a:r>
              <a:rPr lang="en-US" altLang="en-US" sz="3200" b="0" dirty="0">
                <a:latin typeface="Symbol" pitchFamily="2" charset="2"/>
              </a:rPr>
              <a:t></a:t>
            </a:r>
            <a:r>
              <a:rPr lang="en-US" altLang="en-US" sz="3200" b="0" dirty="0"/>
              <a:t> 12 </a:t>
            </a:r>
          </a:p>
          <a:p>
            <a:endParaRPr lang="en-US" altLang="en-US" b="0" dirty="0"/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Rectangle 2">
            <a:extLst>
              <a:ext uri="{FF2B5EF4-FFF2-40B4-BE49-F238E27FC236}">
                <a16:creationId xmlns:a16="http://schemas.microsoft.com/office/drawing/2014/main" id="{4254C8FD-E6EE-4813-3618-641E84BDE47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914400"/>
            <a:ext cx="8382000" cy="1143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0487" tIns="44450" rIns="90487" bIns="44450" numCol="1" anchor="ctr" anchorCtr="1" compatLnSpc="1">
            <a:prstTxWarp prst="textNoShape">
              <a:avLst/>
            </a:prstTxWarp>
          </a:bodyPr>
          <a:lstStyle/>
          <a:p>
            <a:pPr defTabSz="914400"/>
            <a:r>
              <a:rPr lang="en-US" altLang="en-US" dirty="0">
                <a:latin typeface="Times New Roman" panose="02020603050405020304" pitchFamily="18" charset="0"/>
              </a:rPr>
              <a:t>Identifying Hypotheses</a:t>
            </a:r>
            <a:br>
              <a:rPr lang="en-US" altLang="en-US" dirty="0">
                <a:latin typeface="Times New Roman" panose="02020603050405020304" pitchFamily="18" charset="0"/>
              </a:rPr>
            </a:br>
            <a:endParaRPr lang="en-US" altLang="en-US" dirty="0">
              <a:latin typeface="Times New Roman" panose="02020603050405020304" pitchFamily="18" charset="0"/>
            </a:endParaRPr>
          </a:p>
        </p:txBody>
      </p:sp>
      <p:sp>
        <p:nvSpPr>
          <p:cNvPr id="201732" name="Rectangle 4">
            <a:extLst>
              <a:ext uri="{FF2B5EF4-FFF2-40B4-BE49-F238E27FC236}">
                <a16:creationId xmlns:a16="http://schemas.microsoft.com/office/drawing/2014/main" id="{1E0A1741-3FCA-F9C1-14D0-679AB59914C3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1752600" y="2514600"/>
            <a:ext cx="6705600" cy="4114800"/>
          </a:xfrm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/>
          <a:lstStyle/>
          <a:p>
            <a:pPr marL="0" indent="0" algn="ctr" defTabSz="576263">
              <a:buFontTx/>
              <a:buNone/>
            </a:pPr>
            <a:r>
              <a:rPr lang="en-US" altLang="en-US" sz="3400" b="1" dirty="0">
                <a:solidFill>
                  <a:schemeClr val="tx2"/>
                </a:solidFill>
              </a:rPr>
              <a:t>Example</a:t>
            </a:r>
            <a:r>
              <a:rPr lang="en-US" altLang="en-US" sz="3400" b="1" dirty="0"/>
              <a:t> 3</a:t>
            </a:r>
            <a:endParaRPr lang="en-US" altLang="en-US" sz="3400" dirty="0"/>
          </a:p>
          <a:p>
            <a:pPr marL="0" indent="0" algn="ctr" defTabSz="576263">
              <a:buFontTx/>
              <a:buNone/>
            </a:pPr>
            <a:r>
              <a:rPr lang="en-US" altLang="en-US" sz="3400" dirty="0"/>
              <a:t>Is the average cost per hat less than or equal to $20?</a:t>
            </a:r>
            <a:endParaRPr lang="en-US" altLang="en-US" sz="2800" dirty="0"/>
          </a:p>
          <a:p>
            <a:pPr marL="0" indent="0" algn="ctr" defTabSz="576263">
              <a:buFontTx/>
              <a:buNone/>
            </a:pPr>
            <a:endParaRPr lang="en-US" altLang="en-US" sz="2800" dirty="0"/>
          </a:p>
          <a:p>
            <a:pPr marL="0" indent="0" defTabSz="576263"/>
            <a:endParaRPr lang="en-US" altLang="en-US" sz="2800" dirty="0"/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330" name="Rectangle 2">
            <a:extLst>
              <a:ext uri="{FF2B5EF4-FFF2-40B4-BE49-F238E27FC236}">
                <a16:creationId xmlns:a16="http://schemas.microsoft.com/office/drawing/2014/main" id="{935B977D-900D-54FB-D801-F7ECB9D153E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914400"/>
            <a:ext cx="8382000" cy="1143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0487" tIns="44450" rIns="90487" bIns="44450" numCol="1" anchor="ctr" anchorCtr="1" compatLnSpc="1">
            <a:prstTxWarp prst="textNoShape">
              <a:avLst/>
            </a:prstTxWarp>
          </a:bodyPr>
          <a:lstStyle/>
          <a:p>
            <a:pPr defTabSz="914400"/>
            <a:r>
              <a:rPr lang="en-US" altLang="en-US" dirty="0">
                <a:latin typeface="Times New Roman" panose="02020603050405020304" pitchFamily="18" charset="0"/>
              </a:rPr>
              <a:t>Identifying Hypotheses</a:t>
            </a:r>
            <a:br>
              <a:rPr lang="en-US" altLang="en-US" dirty="0">
                <a:latin typeface="Times New Roman" panose="02020603050405020304" pitchFamily="18" charset="0"/>
              </a:rPr>
            </a:br>
            <a:endParaRPr lang="en-US" altLang="en-US" dirty="0">
              <a:latin typeface="Times New Roman" panose="02020603050405020304" pitchFamily="18" charset="0"/>
            </a:endParaRPr>
          </a:p>
        </p:txBody>
      </p:sp>
      <p:sp>
        <p:nvSpPr>
          <p:cNvPr id="227331" name="Rectangle 3">
            <a:extLst>
              <a:ext uri="{FF2B5EF4-FFF2-40B4-BE49-F238E27FC236}">
                <a16:creationId xmlns:a16="http://schemas.microsoft.com/office/drawing/2014/main" id="{B0B31008-BE79-07FC-81A1-74B53D4571D5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1143000" y="1981200"/>
            <a:ext cx="7620000" cy="4114800"/>
          </a:xfrm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/>
          <a:lstStyle/>
          <a:p>
            <a:pPr marL="0" indent="0" algn="ctr" defTabSz="576263">
              <a:buFontTx/>
              <a:buNone/>
            </a:pPr>
            <a:r>
              <a:rPr lang="en-US" altLang="en-US" sz="2800" b="1" dirty="0">
                <a:solidFill>
                  <a:schemeClr val="tx2"/>
                </a:solidFill>
              </a:rPr>
              <a:t>Example</a:t>
            </a:r>
            <a:r>
              <a:rPr lang="en-US" altLang="en-US" sz="2800" b="1" dirty="0"/>
              <a:t> 3 Answer</a:t>
            </a:r>
            <a:endParaRPr lang="en-US" altLang="en-US" sz="2800" dirty="0"/>
          </a:p>
          <a:p>
            <a:pPr marL="0" indent="0" algn="ctr" defTabSz="576263">
              <a:buFontTx/>
              <a:buNone/>
            </a:pPr>
            <a:r>
              <a:rPr lang="en-US" altLang="en-US" sz="2800" dirty="0"/>
              <a:t>Is the average cost per hat less than or equal to $20?</a:t>
            </a:r>
          </a:p>
          <a:p>
            <a:pPr marL="0" indent="0" defTabSz="576263">
              <a:buFontTx/>
              <a:buNone/>
            </a:pPr>
            <a:r>
              <a:rPr lang="en-US" altLang="en-US" sz="3400" dirty="0"/>
              <a:t>			</a:t>
            </a:r>
            <a:r>
              <a:rPr lang="en-US" altLang="en-US" dirty="0"/>
              <a:t>	1.	 </a:t>
            </a:r>
            <a:r>
              <a:rPr lang="en-US" altLang="en-US" dirty="0">
                <a:latin typeface="Symbol" pitchFamily="2" charset="2"/>
              </a:rPr>
              <a:t></a:t>
            </a:r>
            <a:r>
              <a:rPr lang="en-US" altLang="en-US" dirty="0"/>
              <a:t> </a:t>
            </a:r>
            <a:r>
              <a:rPr lang="en-US" altLang="en-US" dirty="0">
                <a:latin typeface="Symbol" pitchFamily="2" charset="2"/>
              </a:rPr>
              <a:t></a:t>
            </a:r>
            <a:r>
              <a:rPr lang="en-US" altLang="en-US" dirty="0"/>
              <a:t> 20</a:t>
            </a:r>
          </a:p>
          <a:p>
            <a:pPr marL="0" indent="0" defTabSz="576263">
              <a:buFontTx/>
              <a:buNone/>
            </a:pPr>
            <a:r>
              <a:rPr lang="en-US" altLang="en-US" dirty="0"/>
              <a:t>				2.	 </a:t>
            </a:r>
            <a:r>
              <a:rPr lang="en-US" altLang="en-US" dirty="0">
                <a:latin typeface="Symbol" pitchFamily="2" charset="2"/>
              </a:rPr>
              <a:t></a:t>
            </a:r>
            <a:r>
              <a:rPr lang="en-US" altLang="en-US" dirty="0"/>
              <a:t> 20</a:t>
            </a:r>
          </a:p>
          <a:p>
            <a:pPr marL="0" indent="0" defTabSz="576263">
              <a:buFontTx/>
              <a:buNone/>
            </a:pPr>
            <a:r>
              <a:rPr lang="en-US" altLang="en-US" dirty="0"/>
              <a:t>				3.	 H</a:t>
            </a:r>
            <a:r>
              <a:rPr lang="en-US" altLang="en-US" baseline="-25000" dirty="0"/>
              <a:t>a</a:t>
            </a:r>
            <a:r>
              <a:rPr lang="en-US" altLang="en-US" dirty="0"/>
              <a:t>: </a:t>
            </a:r>
            <a:r>
              <a:rPr lang="en-US" altLang="en-US" dirty="0">
                <a:latin typeface="Symbol" pitchFamily="2" charset="2"/>
              </a:rPr>
              <a:t></a:t>
            </a:r>
            <a:r>
              <a:rPr lang="en-US" altLang="en-US" dirty="0"/>
              <a:t> </a:t>
            </a:r>
            <a:r>
              <a:rPr lang="en-US" altLang="en-US" dirty="0">
                <a:latin typeface="Symbol" pitchFamily="2" charset="2"/>
              </a:rPr>
              <a:t></a:t>
            </a:r>
            <a:r>
              <a:rPr lang="en-US" altLang="en-US" dirty="0"/>
              <a:t> 20</a:t>
            </a:r>
          </a:p>
          <a:p>
            <a:pPr marL="0" indent="0" defTabSz="576263">
              <a:buFontTx/>
              <a:buNone/>
            </a:pPr>
            <a:r>
              <a:rPr lang="en-US" altLang="en-US" dirty="0"/>
              <a:t>				4.	 H</a:t>
            </a:r>
            <a:r>
              <a:rPr lang="en-US" altLang="en-US" baseline="-25000" dirty="0"/>
              <a:t>0</a:t>
            </a:r>
            <a:r>
              <a:rPr lang="en-US" altLang="en-US" dirty="0"/>
              <a:t>: </a:t>
            </a:r>
            <a:r>
              <a:rPr lang="en-US" altLang="en-US" dirty="0">
                <a:latin typeface="Symbol" pitchFamily="2" charset="2"/>
              </a:rPr>
              <a:t></a:t>
            </a:r>
            <a:r>
              <a:rPr lang="en-US" altLang="en-US" dirty="0"/>
              <a:t> = 20</a:t>
            </a:r>
            <a:endParaRPr lang="en-US" altLang="en-US" sz="2800" dirty="0"/>
          </a:p>
          <a:p>
            <a:pPr marL="0" indent="0" defTabSz="576263"/>
            <a:endParaRPr lang="en-US" altLang="en-US" sz="2800" dirty="0"/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8" name="Rectangle 2">
            <a:extLst>
              <a:ext uri="{FF2B5EF4-FFF2-40B4-BE49-F238E27FC236}">
                <a16:creationId xmlns:a16="http://schemas.microsoft.com/office/drawing/2014/main" id="{5BE272C3-76E8-40AD-A59C-FBBF0BEE711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838200"/>
            <a:ext cx="8382000" cy="1143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0487" tIns="44450" rIns="90487" bIns="44450" numCol="1" anchor="ctr" anchorCtr="1" compatLnSpc="1">
            <a:prstTxWarp prst="textNoShape">
              <a:avLst/>
            </a:prstTxWarp>
          </a:bodyPr>
          <a:lstStyle/>
          <a:p>
            <a:pPr defTabSz="914400"/>
            <a:r>
              <a:rPr lang="en-US" altLang="en-US" dirty="0">
                <a:latin typeface="Times New Roman" panose="02020603050405020304" pitchFamily="18" charset="0"/>
              </a:rPr>
              <a:t>Identifying Hypotheses</a:t>
            </a:r>
            <a:br>
              <a:rPr lang="en-US" altLang="en-US" dirty="0">
                <a:latin typeface="Times New Roman" panose="02020603050405020304" pitchFamily="18" charset="0"/>
              </a:rPr>
            </a:br>
            <a:endParaRPr lang="en-US" altLang="en-US" dirty="0">
              <a:latin typeface="Times New Roman" panose="02020603050405020304" pitchFamily="18" charset="0"/>
            </a:endParaRPr>
          </a:p>
        </p:txBody>
      </p:sp>
      <p:sp>
        <p:nvSpPr>
          <p:cNvPr id="203780" name="Rectangle 4">
            <a:extLst>
              <a:ext uri="{FF2B5EF4-FFF2-40B4-BE49-F238E27FC236}">
                <a16:creationId xmlns:a16="http://schemas.microsoft.com/office/drawing/2014/main" id="{BAF07076-5CB1-F732-AF69-3EF49C749031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685800" y="2667000"/>
            <a:ext cx="8305800" cy="4114800"/>
          </a:xfrm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/>
          <a:lstStyle/>
          <a:p>
            <a:pPr marL="0" indent="0" algn="ctr" defTabSz="576263">
              <a:buFontTx/>
              <a:buNone/>
            </a:pPr>
            <a:r>
              <a:rPr lang="en-US" altLang="en-US" sz="3400" b="1" dirty="0">
                <a:solidFill>
                  <a:schemeClr val="tx2"/>
                </a:solidFill>
              </a:rPr>
              <a:t>Example</a:t>
            </a:r>
            <a:r>
              <a:rPr lang="en-US" altLang="en-US" sz="3400" b="1" dirty="0"/>
              <a:t> 4</a:t>
            </a:r>
            <a:endParaRPr lang="en-US" altLang="en-US" sz="3400" dirty="0"/>
          </a:p>
          <a:p>
            <a:pPr marL="0" indent="0" algn="ctr" defTabSz="576263">
              <a:buFontTx/>
              <a:buNone/>
            </a:pPr>
            <a:r>
              <a:rPr lang="en-US" altLang="en-US" sz="3400" dirty="0"/>
              <a:t>Is the average amount spent in the bookstore greater than $25?</a:t>
            </a:r>
          </a:p>
          <a:p>
            <a:pPr marL="0" indent="0" defTabSz="576263">
              <a:buFontTx/>
              <a:buNone/>
            </a:pPr>
            <a:endParaRPr lang="en-US" altLang="en-US" sz="3400" dirty="0"/>
          </a:p>
          <a:p>
            <a:pPr marL="0" indent="0" defTabSz="576263"/>
            <a:endParaRPr lang="en-US" altLang="en-US" sz="3400" dirty="0"/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Rectangle 2">
            <a:extLst>
              <a:ext uri="{FF2B5EF4-FFF2-40B4-BE49-F238E27FC236}">
                <a16:creationId xmlns:a16="http://schemas.microsoft.com/office/drawing/2014/main" id="{40A4B7A9-14C6-3F4E-2AA6-05F5F67ADE0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838200"/>
            <a:ext cx="8382000" cy="1143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0487" tIns="44450" rIns="90487" bIns="44450" numCol="1" anchor="ctr" anchorCtr="1" compatLnSpc="1">
            <a:prstTxWarp prst="textNoShape">
              <a:avLst/>
            </a:prstTxWarp>
          </a:bodyPr>
          <a:lstStyle/>
          <a:p>
            <a:pPr defTabSz="914400"/>
            <a:r>
              <a:rPr lang="en-US" altLang="en-US" dirty="0">
                <a:latin typeface="Times New Roman" panose="02020603050405020304" pitchFamily="18" charset="0"/>
              </a:rPr>
              <a:t>Identifying Hypotheses</a:t>
            </a:r>
            <a:br>
              <a:rPr lang="en-US" altLang="en-US" dirty="0">
                <a:latin typeface="Times New Roman" panose="02020603050405020304" pitchFamily="18" charset="0"/>
              </a:rPr>
            </a:br>
            <a:endParaRPr lang="en-US" altLang="en-US" dirty="0">
              <a:latin typeface="Times New Roman" panose="02020603050405020304" pitchFamily="18" charset="0"/>
            </a:endParaRPr>
          </a:p>
        </p:txBody>
      </p:sp>
      <p:sp>
        <p:nvSpPr>
          <p:cNvPr id="229379" name="Rectangle 3">
            <a:extLst>
              <a:ext uri="{FF2B5EF4-FFF2-40B4-BE49-F238E27FC236}">
                <a16:creationId xmlns:a16="http://schemas.microsoft.com/office/drawing/2014/main" id="{09D63040-FC38-92B1-18C3-E0B843EF4D4E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838200" y="1981200"/>
            <a:ext cx="8305800" cy="4114800"/>
          </a:xfrm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/>
          <a:lstStyle/>
          <a:p>
            <a:pPr marL="0" indent="0" algn="ctr" defTabSz="576263">
              <a:buFontTx/>
              <a:buNone/>
            </a:pPr>
            <a:r>
              <a:rPr lang="en-US" altLang="en-US" sz="2800" b="1" dirty="0">
                <a:solidFill>
                  <a:schemeClr val="tx2"/>
                </a:solidFill>
              </a:rPr>
              <a:t>Example</a:t>
            </a:r>
            <a:r>
              <a:rPr lang="en-US" altLang="en-US" sz="2800" b="1" dirty="0"/>
              <a:t> 4 Answer</a:t>
            </a:r>
            <a:endParaRPr lang="en-US" altLang="en-US" sz="2800" dirty="0"/>
          </a:p>
          <a:p>
            <a:pPr marL="0" indent="0" algn="ctr" defTabSz="576263">
              <a:buFontTx/>
              <a:buNone/>
            </a:pPr>
            <a:r>
              <a:rPr lang="en-US" altLang="en-US" sz="2800" dirty="0"/>
              <a:t>Is the average amount spent in the bookstore greater than $25?</a:t>
            </a:r>
          </a:p>
          <a:p>
            <a:pPr marL="0" indent="0" defTabSz="576263">
              <a:buFontTx/>
              <a:buNone/>
            </a:pPr>
            <a:r>
              <a:rPr lang="en-US" altLang="en-US" dirty="0"/>
              <a:t>				 1.	 </a:t>
            </a:r>
            <a:r>
              <a:rPr lang="en-US" altLang="en-US" dirty="0">
                <a:latin typeface="Symbol" pitchFamily="2" charset="2"/>
              </a:rPr>
              <a:t></a:t>
            </a:r>
            <a:r>
              <a:rPr lang="en-US" altLang="en-US" dirty="0"/>
              <a:t> </a:t>
            </a:r>
            <a:r>
              <a:rPr lang="en-US" altLang="en-US" dirty="0">
                <a:latin typeface="Symbol" pitchFamily="2" charset="2"/>
              </a:rPr>
              <a:t></a:t>
            </a:r>
            <a:r>
              <a:rPr lang="en-US" altLang="en-US" dirty="0"/>
              <a:t> 25</a:t>
            </a:r>
          </a:p>
          <a:p>
            <a:pPr marL="0" indent="0" defTabSz="576263">
              <a:buFontTx/>
              <a:buNone/>
            </a:pPr>
            <a:r>
              <a:rPr lang="en-US" altLang="en-US" dirty="0"/>
              <a:t>				 2.	 </a:t>
            </a:r>
            <a:r>
              <a:rPr lang="en-US" altLang="en-US" dirty="0">
                <a:latin typeface="Symbol" pitchFamily="2" charset="2"/>
              </a:rPr>
              <a:t></a:t>
            </a:r>
            <a:r>
              <a:rPr lang="en-US" altLang="en-US" dirty="0"/>
              <a:t> 25 </a:t>
            </a:r>
          </a:p>
          <a:p>
            <a:pPr marL="0" indent="0" defTabSz="576263">
              <a:buFontTx/>
              <a:buNone/>
            </a:pPr>
            <a:r>
              <a:rPr lang="en-US" altLang="en-US" dirty="0"/>
              <a:t>				 3.	 H</a:t>
            </a:r>
            <a:r>
              <a:rPr lang="en-US" altLang="en-US" baseline="-25000" dirty="0"/>
              <a:t>a</a:t>
            </a:r>
            <a:r>
              <a:rPr lang="en-US" altLang="en-US" dirty="0"/>
              <a:t>: </a:t>
            </a:r>
            <a:r>
              <a:rPr lang="en-US" altLang="en-US" dirty="0">
                <a:latin typeface="Symbol" pitchFamily="2" charset="2"/>
              </a:rPr>
              <a:t></a:t>
            </a:r>
            <a:r>
              <a:rPr lang="en-US" altLang="en-US" dirty="0"/>
              <a:t> </a:t>
            </a:r>
            <a:r>
              <a:rPr lang="en-US" altLang="en-US" dirty="0">
                <a:latin typeface="Symbol" pitchFamily="2" charset="2"/>
              </a:rPr>
              <a:t></a:t>
            </a:r>
            <a:r>
              <a:rPr lang="en-US" altLang="en-US" dirty="0"/>
              <a:t> 25</a:t>
            </a:r>
          </a:p>
          <a:p>
            <a:pPr marL="0" indent="0" defTabSz="576263">
              <a:buFontTx/>
              <a:buNone/>
            </a:pPr>
            <a:r>
              <a:rPr lang="en-US" altLang="en-US" dirty="0"/>
              <a:t>				 4.	 H</a:t>
            </a:r>
            <a:r>
              <a:rPr lang="en-US" altLang="en-US" baseline="-25000" dirty="0"/>
              <a:t>0</a:t>
            </a:r>
            <a:r>
              <a:rPr lang="en-US" altLang="en-US" dirty="0"/>
              <a:t>: </a:t>
            </a:r>
            <a:r>
              <a:rPr lang="en-US" altLang="en-US" dirty="0">
                <a:latin typeface="Symbol" pitchFamily="2" charset="2"/>
              </a:rPr>
              <a:t></a:t>
            </a:r>
            <a:r>
              <a:rPr lang="en-US" altLang="en-US" dirty="0"/>
              <a:t> = 25</a:t>
            </a:r>
            <a:endParaRPr lang="en-US" altLang="en-US" sz="2800" dirty="0"/>
          </a:p>
          <a:p>
            <a:pPr marL="0" indent="0" defTabSz="576263"/>
            <a:endParaRPr lang="en-US" altLang="en-US" sz="2800" dirty="0"/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6" name="Rectangle 2">
            <a:extLst>
              <a:ext uri="{FF2B5EF4-FFF2-40B4-BE49-F238E27FC236}">
                <a16:creationId xmlns:a16="http://schemas.microsoft.com/office/drawing/2014/main" id="{D8BB5CE0-6BAD-3A0F-B1B5-1E26178152E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609600"/>
            <a:ext cx="8382000" cy="1143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0487" tIns="44450" rIns="90487" bIns="44450" numCol="1" anchor="ctr" anchorCtr="1" compatLnSpc="1">
            <a:prstTxWarp prst="textNoShape">
              <a:avLst/>
            </a:prstTxWarp>
          </a:bodyPr>
          <a:lstStyle/>
          <a:p>
            <a:pPr defTabSz="914400"/>
            <a:r>
              <a:rPr lang="en-US" altLang="en-US" dirty="0">
                <a:latin typeface="Times New Roman" panose="02020603050405020304" pitchFamily="18" charset="0"/>
              </a:rPr>
              <a:t>Basic Idea</a:t>
            </a:r>
          </a:p>
        </p:txBody>
      </p:sp>
      <p:sp>
        <p:nvSpPr>
          <p:cNvPr id="205830" name="Freeform 6">
            <a:extLst>
              <a:ext uri="{FF2B5EF4-FFF2-40B4-BE49-F238E27FC236}">
                <a16:creationId xmlns:a16="http://schemas.microsoft.com/office/drawing/2014/main" id="{7148606C-9489-6327-2C25-C318BEDB5004}"/>
              </a:ext>
            </a:extLst>
          </p:cNvPr>
          <p:cNvSpPr>
            <a:spLocks/>
          </p:cNvSpPr>
          <p:nvPr/>
        </p:nvSpPr>
        <p:spPr bwMode="auto">
          <a:xfrm>
            <a:off x="5102225" y="2714625"/>
            <a:ext cx="2951163" cy="2562225"/>
          </a:xfrm>
          <a:custGeom>
            <a:avLst/>
            <a:gdLst>
              <a:gd name="T0" fmla="*/ 1859 w 1859"/>
              <a:gd name="T1" fmla="*/ 1614 h 1614"/>
              <a:gd name="T2" fmla="*/ 1663 w 1859"/>
              <a:gd name="T3" fmla="*/ 1594 h 1614"/>
              <a:gd name="T4" fmla="*/ 1566 w 1859"/>
              <a:gd name="T5" fmla="*/ 1576 h 1614"/>
              <a:gd name="T6" fmla="*/ 1467 w 1859"/>
              <a:gd name="T7" fmla="*/ 1549 h 1614"/>
              <a:gd name="T8" fmla="*/ 1370 w 1859"/>
              <a:gd name="T9" fmla="*/ 1513 h 1614"/>
              <a:gd name="T10" fmla="*/ 1271 w 1859"/>
              <a:gd name="T11" fmla="*/ 1464 h 1614"/>
              <a:gd name="T12" fmla="*/ 1175 w 1859"/>
              <a:gd name="T13" fmla="*/ 1397 h 1614"/>
              <a:gd name="T14" fmla="*/ 979 w 1859"/>
              <a:gd name="T15" fmla="*/ 1209 h 1614"/>
              <a:gd name="T16" fmla="*/ 783 w 1859"/>
              <a:gd name="T17" fmla="*/ 946 h 1614"/>
              <a:gd name="T18" fmla="*/ 588 w 1859"/>
              <a:gd name="T19" fmla="*/ 630 h 1614"/>
              <a:gd name="T20" fmla="*/ 491 w 1859"/>
              <a:gd name="T21" fmla="*/ 470 h 1614"/>
              <a:gd name="T22" fmla="*/ 392 w 1859"/>
              <a:gd name="T23" fmla="*/ 318 h 1614"/>
              <a:gd name="T24" fmla="*/ 295 w 1859"/>
              <a:gd name="T25" fmla="*/ 188 h 1614"/>
              <a:gd name="T26" fmla="*/ 196 w 1859"/>
              <a:gd name="T27" fmla="*/ 87 h 1614"/>
              <a:gd name="T28" fmla="*/ 100 w 1859"/>
              <a:gd name="T29" fmla="*/ 23 h 1614"/>
              <a:gd name="T30" fmla="*/ 0 w 1859"/>
              <a:gd name="T31" fmla="*/ 0 h 16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859" h="1614">
                <a:moveTo>
                  <a:pt x="1859" y="1614"/>
                </a:moveTo>
                <a:lnTo>
                  <a:pt x="1663" y="1594"/>
                </a:lnTo>
                <a:lnTo>
                  <a:pt x="1566" y="1576"/>
                </a:lnTo>
                <a:lnTo>
                  <a:pt x="1467" y="1549"/>
                </a:lnTo>
                <a:lnTo>
                  <a:pt x="1370" y="1513"/>
                </a:lnTo>
                <a:lnTo>
                  <a:pt x="1271" y="1464"/>
                </a:lnTo>
                <a:lnTo>
                  <a:pt x="1175" y="1397"/>
                </a:lnTo>
                <a:lnTo>
                  <a:pt x="979" y="1209"/>
                </a:lnTo>
                <a:lnTo>
                  <a:pt x="783" y="946"/>
                </a:lnTo>
                <a:lnTo>
                  <a:pt x="588" y="630"/>
                </a:lnTo>
                <a:lnTo>
                  <a:pt x="491" y="470"/>
                </a:lnTo>
                <a:lnTo>
                  <a:pt x="392" y="318"/>
                </a:lnTo>
                <a:lnTo>
                  <a:pt x="295" y="188"/>
                </a:lnTo>
                <a:lnTo>
                  <a:pt x="196" y="87"/>
                </a:lnTo>
                <a:lnTo>
                  <a:pt x="100" y="23"/>
                </a:lnTo>
                <a:lnTo>
                  <a:pt x="0" y="0"/>
                </a:lnTo>
              </a:path>
            </a:pathLst>
          </a:custGeom>
          <a:noFill/>
          <a:ln w="52388">
            <a:solidFill>
              <a:srgbClr val="00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205831" name="Freeform 7">
            <a:extLst>
              <a:ext uri="{FF2B5EF4-FFF2-40B4-BE49-F238E27FC236}">
                <a16:creationId xmlns:a16="http://schemas.microsoft.com/office/drawing/2014/main" id="{A0475920-A554-4B03-58BD-C71FE50FE38F}"/>
              </a:ext>
            </a:extLst>
          </p:cNvPr>
          <p:cNvSpPr>
            <a:spLocks/>
          </p:cNvSpPr>
          <p:nvPr/>
        </p:nvSpPr>
        <p:spPr bwMode="auto">
          <a:xfrm>
            <a:off x="2152650" y="2714625"/>
            <a:ext cx="2949575" cy="2562225"/>
          </a:xfrm>
          <a:custGeom>
            <a:avLst/>
            <a:gdLst>
              <a:gd name="T0" fmla="*/ 0 w 1858"/>
              <a:gd name="T1" fmla="*/ 1614 h 1614"/>
              <a:gd name="T2" fmla="*/ 196 w 1858"/>
              <a:gd name="T3" fmla="*/ 1594 h 1614"/>
              <a:gd name="T4" fmla="*/ 295 w 1858"/>
              <a:gd name="T5" fmla="*/ 1576 h 1614"/>
              <a:gd name="T6" fmla="*/ 392 w 1858"/>
              <a:gd name="T7" fmla="*/ 1549 h 1614"/>
              <a:gd name="T8" fmla="*/ 488 w 1858"/>
              <a:gd name="T9" fmla="*/ 1513 h 1614"/>
              <a:gd name="T10" fmla="*/ 588 w 1858"/>
              <a:gd name="T11" fmla="*/ 1464 h 1614"/>
              <a:gd name="T12" fmla="*/ 684 w 1858"/>
              <a:gd name="T13" fmla="*/ 1397 h 1614"/>
              <a:gd name="T14" fmla="*/ 882 w 1858"/>
              <a:gd name="T15" fmla="*/ 1209 h 1614"/>
              <a:gd name="T16" fmla="*/ 1076 w 1858"/>
              <a:gd name="T17" fmla="*/ 946 h 1614"/>
              <a:gd name="T18" fmla="*/ 1271 w 1858"/>
              <a:gd name="T19" fmla="*/ 630 h 1614"/>
              <a:gd name="T20" fmla="*/ 1370 w 1858"/>
              <a:gd name="T21" fmla="*/ 470 h 1614"/>
              <a:gd name="T22" fmla="*/ 1467 w 1858"/>
              <a:gd name="T23" fmla="*/ 318 h 1614"/>
              <a:gd name="T24" fmla="*/ 1566 w 1858"/>
              <a:gd name="T25" fmla="*/ 188 h 1614"/>
              <a:gd name="T26" fmla="*/ 1663 w 1858"/>
              <a:gd name="T27" fmla="*/ 87 h 1614"/>
              <a:gd name="T28" fmla="*/ 1762 w 1858"/>
              <a:gd name="T29" fmla="*/ 23 h 1614"/>
              <a:gd name="T30" fmla="*/ 1858 w 1858"/>
              <a:gd name="T31" fmla="*/ 0 h 16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858" h="1614">
                <a:moveTo>
                  <a:pt x="0" y="1614"/>
                </a:moveTo>
                <a:lnTo>
                  <a:pt x="196" y="1594"/>
                </a:lnTo>
                <a:lnTo>
                  <a:pt x="295" y="1576"/>
                </a:lnTo>
                <a:lnTo>
                  <a:pt x="392" y="1549"/>
                </a:lnTo>
                <a:lnTo>
                  <a:pt x="488" y="1513"/>
                </a:lnTo>
                <a:lnTo>
                  <a:pt x="588" y="1464"/>
                </a:lnTo>
                <a:lnTo>
                  <a:pt x="684" y="1397"/>
                </a:lnTo>
                <a:lnTo>
                  <a:pt x="882" y="1209"/>
                </a:lnTo>
                <a:lnTo>
                  <a:pt x="1076" y="946"/>
                </a:lnTo>
                <a:lnTo>
                  <a:pt x="1271" y="630"/>
                </a:lnTo>
                <a:lnTo>
                  <a:pt x="1370" y="470"/>
                </a:lnTo>
                <a:lnTo>
                  <a:pt x="1467" y="318"/>
                </a:lnTo>
                <a:lnTo>
                  <a:pt x="1566" y="188"/>
                </a:lnTo>
                <a:lnTo>
                  <a:pt x="1663" y="87"/>
                </a:lnTo>
                <a:lnTo>
                  <a:pt x="1762" y="23"/>
                </a:lnTo>
                <a:lnTo>
                  <a:pt x="1858" y="0"/>
                </a:lnTo>
              </a:path>
            </a:pathLst>
          </a:custGeom>
          <a:noFill/>
          <a:ln w="52388">
            <a:solidFill>
              <a:srgbClr val="00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205832" name="Freeform 8">
            <a:extLst>
              <a:ext uri="{FF2B5EF4-FFF2-40B4-BE49-F238E27FC236}">
                <a16:creationId xmlns:a16="http://schemas.microsoft.com/office/drawing/2014/main" id="{B91CCE9E-B8D8-A808-E670-9B8226049913}"/>
              </a:ext>
            </a:extLst>
          </p:cNvPr>
          <p:cNvSpPr>
            <a:spLocks/>
          </p:cNvSpPr>
          <p:nvPr/>
        </p:nvSpPr>
        <p:spPr bwMode="auto">
          <a:xfrm>
            <a:off x="2066925" y="2743200"/>
            <a:ext cx="6010275" cy="2579688"/>
          </a:xfrm>
          <a:custGeom>
            <a:avLst/>
            <a:gdLst>
              <a:gd name="T0" fmla="*/ 0 w 3786"/>
              <a:gd name="T1" fmla="*/ 0 h 1625"/>
              <a:gd name="T2" fmla="*/ 0 w 3786"/>
              <a:gd name="T3" fmla="*/ 1625 h 1625"/>
              <a:gd name="T4" fmla="*/ 3786 w 3786"/>
              <a:gd name="T5" fmla="*/ 1625 h 16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786" h="1625">
                <a:moveTo>
                  <a:pt x="0" y="0"/>
                </a:moveTo>
                <a:lnTo>
                  <a:pt x="0" y="1625"/>
                </a:lnTo>
                <a:lnTo>
                  <a:pt x="3786" y="1625"/>
                </a:lnTo>
              </a:path>
            </a:pathLst>
          </a:custGeom>
          <a:noFill/>
          <a:ln w="36576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205833" name="Line 9">
            <a:extLst>
              <a:ext uri="{FF2B5EF4-FFF2-40B4-BE49-F238E27FC236}">
                <a16:creationId xmlns:a16="http://schemas.microsoft.com/office/drawing/2014/main" id="{E1614A5A-4757-F151-3A5D-739C293F3119}"/>
              </a:ext>
            </a:extLst>
          </p:cNvPr>
          <p:cNvSpPr>
            <a:spLocks noChangeShapeType="1"/>
          </p:cNvSpPr>
          <p:nvPr/>
        </p:nvSpPr>
        <p:spPr bwMode="auto">
          <a:xfrm>
            <a:off x="2085975" y="2693988"/>
            <a:ext cx="74613" cy="1587"/>
          </a:xfrm>
          <a:prstGeom prst="line">
            <a:avLst/>
          </a:prstGeom>
          <a:noFill/>
          <a:ln w="36513">
            <a:solidFill>
              <a:srgbClr val="CDCDC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205834" name="Line 10">
            <a:extLst>
              <a:ext uri="{FF2B5EF4-FFF2-40B4-BE49-F238E27FC236}">
                <a16:creationId xmlns:a16="http://schemas.microsoft.com/office/drawing/2014/main" id="{697A72C2-0EF4-2F82-BA73-081706E36954}"/>
              </a:ext>
            </a:extLst>
          </p:cNvPr>
          <p:cNvSpPr>
            <a:spLocks noChangeShapeType="1"/>
          </p:cNvSpPr>
          <p:nvPr/>
        </p:nvSpPr>
        <p:spPr bwMode="auto">
          <a:xfrm>
            <a:off x="2085975" y="2952750"/>
            <a:ext cx="74613" cy="1588"/>
          </a:xfrm>
          <a:prstGeom prst="line">
            <a:avLst/>
          </a:prstGeom>
          <a:noFill/>
          <a:ln w="36513">
            <a:solidFill>
              <a:srgbClr val="CDCDC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205835" name="Line 11">
            <a:extLst>
              <a:ext uri="{FF2B5EF4-FFF2-40B4-BE49-F238E27FC236}">
                <a16:creationId xmlns:a16="http://schemas.microsoft.com/office/drawing/2014/main" id="{EB778905-379C-5726-98BB-CBA7B9178317}"/>
              </a:ext>
            </a:extLst>
          </p:cNvPr>
          <p:cNvSpPr>
            <a:spLocks noChangeShapeType="1"/>
          </p:cNvSpPr>
          <p:nvPr/>
        </p:nvSpPr>
        <p:spPr bwMode="auto">
          <a:xfrm>
            <a:off x="2085975" y="3211513"/>
            <a:ext cx="74613" cy="1587"/>
          </a:xfrm>
          <a:prstGeom prst="line">
            <a:avLst/>
          </a:prstGeom>
          <a:noFill/>
          <a:ln w="36513">
            <a:solidFill>
              <a:srgbClr val="CDCDC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205836" name="Line 12">
            <a:extLst>
              <a:ext uri="{FF2B5EF4-FFF2-40B4-BE49-F238E27FC236}">
                <a16:creationId xmlns:a16="http://schemas.microsoft.com/office/drawing/2014/main" id="{121C6F9C-3B7A-0EF6-DACC-E968D01F098A}"/>
              </a:ext>
            </a:extLst>
          </p:cNvPr>
          <p:cNvSpPr>
            <a:spLocks noChangeShapeType="1"/>
          </p:cNvSpPr>
          <p:nvPr/>
        </p:nvSpPr>
        <p:spPr bwMode="auto">
          <a:xfrm>
            <a:off x="2085975" y="3470275"/>
            <a:ext cx="74613" cy="1588"/>
          </a:xfrm>
          <a:prstGeom prst="line">
            <a:avLst/>
          </a:prstGeom>
          <a:noFill/>
          <a:ln w="36513">
            <a:solidFill>
              <a:srgbClr val="CDCDC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205837" name="Line 13">
            <a:extLst>
              <a:ext uri="{FF2B5EF4-FFF2-40B4-BE49-F238E27FC236}">
                <a16:creationId xmlns:a16="http://schemas.microsoft.com/office/drawing/2014/main" id="{DF4994F1-A3D6-F684-EB54-27F2529F3C58}"/>
              </a:ext>
            </a:extLst>
          </p:cNvPr>
          <p:cNvSpPr>
            <a:spLocks noChangeShapeType="1"/>
          </p:cNvSpPr>
          <p:nvPr/>
        </p:nvSpPr>
        <p:spPr bwMode="auto">
          <a:xfrm>
            <a:off x="2085975" y="3725863"/>
            <a:ext cx="74613" cy="1587"/>
          </a:xfrm>
          <a:prstGeom prst="line">
            <a:avLst/>
          </a:prstGeom>
          <a:noFill/>
          <a:ln w="36513">
            <a:solidFill>
              <a:srgbClr val="CDCDC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205838" name="Line 14">
            <a:extLst>
              <a:ext uri="{FF2B5EF4-FFF2-40B4-BE49-F238E27FC236}">
                <a16:creationId xmlns:a16="http://schemas.microsoft.com/office/drawing/2014/main" id="{DCE1F6CC-138C-54C8-55D7-51A9721280F2}"/>
              </a:ext>
            </a:extLst>
          </p:cNvPr>
          <p:cNvSpPr>
            <a:spLocks noChangeShapeType="1"/>
          </p:cNvSpPr>
          <p:nvPr/>
        </p:nvSpPr>
        <p:spPr bwMode="auto">
          <a:xfrm>
            <a:off x="2085975" y="3984625"/>
            <a:ext cx="74613" cy="1588"/>
          </a:xfrm>
          <a:prstGeom prst="line">
            <a:avLst/>
          </a:prstGeom>
          <a:noFill/>
          <a:ln w="36513">
            <a:solidFill>
              <a:srgbClr val="CDCDC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205839" name="Line 15">
            <a:extLst>
              <a:ext uri="{FF2B5EF4-FFF2-40B4-BE49-F238E27FC236}">
                <a16:creationId xmlns:a16="http://schemas.microsoft.com/office/drawing/2014/main" id="{8A288C89-A031-D727-4CCD-E3B3F0740681}"/>
              </a:ext>
            </a:extLst>
          </p:cNvPr>
          <p:cNvSpPr>
            <a:spLocks noChangeShapeType="1"/>
          </p:cNvSpPr>
          <p:nvPr/>
        </p:nvSpPr>
        <p:spPr bwMode="auto">
          <a:xfrm>
            <a:off x="2085975" y="4244975"/>
            <a:ext cx="74613" cy="1588"/>
          </a:xfrm>
          <a:prstGeom prst="line">
            <a:avLst/>
          </a:prstGeom>
          <a:noFill/>
          <a:ln w="36513">
            <a:solidFill>
              <a:srgbClr val="CDCDC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205840" name="Line 16">
            <a:extLst>
              <a:ext uri="{FF2B5EF4-FFF2-40B4-BE49-F238E27FC236}">
                <a16:creationId xmlns:a16="http://schemas.microsoft.com/office/drawing/2014/main" id="{1B1153DF-BB52-C12F-960E-AAC7CD822EEB}"/>
              </a:ext>
            </a:extLst>
          </p:cNvPr>
          <p:cNvSpPr>
            <a:spLocks noChangeShapeType="1"/>
          </p:cNvSpPr>
          <p:nvPr/>
        </p:nvSpPr>
        <p:spPr bwMode="auto">
          <a:xfrm>
            <a:off x="2085975" y="4498975"/>
            <a:ext cx="74613" cy="1588"/>
          </a:xfrm>
          <a:prstGeom prst="line">
            <a:avLst/>
          </a:prstGeom>
          <a:noFill/>
          <a:ln w="36513">
            <a:solidFill>
              <a:srgbClr val="CDCDC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205841" name="Line 17">
            <a:extLst>
              <a:ext uri="{FF2B5EF4-FFF2-40B4-BE49-F238E27FC236}">
                <a16:creationId xmlns:a16="http://schemas.microsoft.com/office/drawing/2014/main" id="{5ADD0D0B-2D5F-13C9-888C-F2B59CB49FC7}"/>
              </a:ext>
            </a:extLst>
          </p:cNvPr>
          <p:cNvSpPr>
            <a:spLocks noChangeShapeType="1"/>
          </p:cNvSpPr>
          <p:nvPr/>
        </p:nvSpPr>
        <p:spPr bwMode="auto">
          <a:xfrm>
            <a:off x="2057400" y="4724400"/>
            <a:ext cx="74613" cy="1588"/>
          </a:xfrm>
          <a:prstGeom prst="line">
            <a:avLst/>
          </a:prstGeom>
          <a:noFill/>
          <a:ln w="36513">
            <a:solidFill>
              <a:srgbClr val="CDCDC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205842" name="Line 18">
            <a:extLst>
              <a:ext uri="{FF2B5EF4-FFF2-40B4-BE49-F238E27FC236}">
                <a16:creationId xmlns:a16="http://schemas.microsoft.com/office/drawing/2014/main" id="{F2F67F2E-8E03-34C8-0306-B2751C1235CE}"/>
              </a:ext>
            </a:extLst>
          </p:cNvPr>
          <p:cNvSpPr>
            <a:spLocks noChangeShapeType="1"/>
          </p:cNvSpPr>
          <p:nvPr/>
        </p:nvSpPr>
        <p:spPr bwMode="auto">
          <a:xfrm>
            <a:off x="2085975" y="5018088"/>
            <a:ext cx="74613" cy="1587"/>
          </a:xfrm>
          <a:prstGeom prst="line">
            <a:avLst/>
          </a:prstGeom>
          <a:noFill/>
          <a:ln w="36513">
            <a:solidFill>
              <a:srgbClr val="CDCDC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205843" name="Line 19">
            <a:extLst>
              <a:ext uri="{FF2B5EF4-FFF2-40B4-BE49-F238E27FC236}">
                <a16:creationId xmlns:a16="http://schemas.microsoft.com/office/drawing/2014/main" id="{97E73CFC-AE72-D899-02BF-45144E7A88BE}"/>
              </a:ext>
            </a:extLst>
          </p:cNvPr>
          <p:cNvSpPr>
            <a:spLocks noChangeShapeType="1"/>
          </p:cNvSpPr>
          <p:nvPr/>
        </p:nvSpPr>
        <p:spPr bwMode="auto">
          <a:xfrm>
            <a:off x="8170863" y="5273675"/>
            <a:ext cx="1587" cy="31750"/>
          </a:xfrm>
          <a:prstGeom prst="line">
            <a:avLst/>
          </a:prstGeom>
          <a:noFill/>
          <a:ln w="36513">
            <a:solidFill>
              <a:srgbClr val="CDCDC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205844" name="Line 20">
            <a:extLst>
              <a:ext uri="{FF2B5EF4-FFF2-40B4-BE49-F238E27FC236}">
                <a16:creationId xmlns:a16="http://schemas.microsoft.com/office/drawing/2014/main" id="{3B99567F-BB91-935F-4997-A784193E9A84}"/>
              </a:ext>
            </a:extLst>
          </p:cNvPr>
          <p:cNvSpPr>
            <a:spLocks noChangeShapeType="1"/>
          </p:cNvSpPr>
          <p:nvPr/>
        </p:nvSpPr>
        <p:spPr bwMode="auto">
          <a:xfrm>
            <a:off x="7572375" y="5273675"/>
            <a:ext cx="1588" cy="31750"/>
          </a:xfrm>
          <a:prstGeom prst="line">
            <a:avLst/>
          </a:prstGeom>
          <a:noFill/>
          <a:ln w="36513">
            <a:solidFill>
              <a:srgbClr val="CDCDC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205845" name="Line 21">
            <a:extLst>
              <a:ext uri="{FF2B5EF4-FFF2-40B4-BE49-F238E27FC236}">
                <a16:creationId xmlns:a16="http://schemas.microsoft.com/office/drawing/2014/main" id="{7D9AE1AA-739E-788B-509F-ECACA07AEC0D}"/>
              </a:ext>
            </a:extLst>
          </p:cNvPr>
          <p:cNvSpPr>
            <a:spLocks noChangeShapeType="1"/>
          </p:cNvSpPr>
          <p:nvPr/>
        </p:nvSpPr>
        <p:spPr bwMode="auto">
          <a:xfrm>
            <a:off x="6970713" y="5273675"/>
            <a:ext cx="1587" cy="31750"/>
          </a:xfrm>
          <a:prstGeom prst="line">
            <a:avLst/>
          </a:prstGeom>
          <a:noFill/>
          <a:ln w="36513">
            <a:solidFill>
              <a:srgbClr val="CDCDC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205846" name="Line 22">
            <a:extLst>
              <a:ext uri="{FF2B5EF4-FFF2-40B4-BE49-F238E27FC236}">
                <a16:creationId xmlns:a16="http://schemas.microsoft.com/office/drawing/2014/main" id="{973813DE-568B-8B59-9E51-FB2F56868543}"/>
              </a:ext>
            </a:extLst>
          </p:cNvPr>
          <p:cNvSpPr>
            <a:spLocks noChangeShapeType="1"/>
          </p:cNvSpPr>
          <p:nvPr/>
        </p:nvSpPr>
        <p:spPr bwMode="auto">
          <a:xfrm>
            <a:off x="6369050" y="5273675"/>
            <a:ext cx="1588" cy="31750"/>
          </a:xfrm>
          <a:prstGeom prst="line">
            <a:avLst/>
          </a:prstGeom>
          <a:noFill/>
          <a:ln w="36513">
            <a:solidFill>
              <a:srgbClr val="CDCDC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205847" name="Line 23">
            <a:extLst>
              <a:ext uri="{FF2B5EF4-FFF2-40B4-BE49-F238E27FC236}">
                <a16:creationId xmlns:a16="http://schemas.microsoft.com/office/drawing/2014/main" id="{DAAABCE5-EF7A-2C83-DAAE-EB6E5DEC232D}"/>
              </a:ext>
            </a:extLst>
          </p:cNvPr>
          <p:cNvSpPr>
            <a:spLocks noChangeShapeType="1"/>
          </p:cNvSpPr>
          <p:nvPr/>
        </p:nvSpPr>
        <p:spPr bwMode="auto">
          <a:xfrm>
            <a:off x="5767388" y="5273675"/>
            <a:ext cx="1587" cy="31750"/>
          </a:xfrm>
          <a:prstGeom prst="line">
            <a:avLst/>
          </a:prstGeom>
          <a:noFill/>
          <a:ln w="36513">
            <a:solidFill>
              <a:srgbClr val="CDCDC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205848" name="Line 24">
            <a:extLst>
              <a:ext uri="{FF2B5EF4-FFF2-40B4-BE49-F238E27FC236}">
                <a16:creationId xmlns:a16="http://schemas.microsoft.com/office/drawing/2014/main" id="{CFA1D681-4AD8-BA0A-C113-CDC516567B82}"/>
              </a:ext>
            </a:extLst>
          </p:cNvPr>
          <p:cNvSpPr>
            <a:spLocks noChangeShapeType="1"/>
          </p:cNvSpPr>
          <p:nvPr/>
        </p:nvSpPr>
        <p:spPr bwMode="auto">
          <a:xfrm>
            <a:off x="5165725" y="5273675"/>
            <a:ext cx="1588" cy="31750"/>
          </a:xfrm>
          <a:prstGeom prst="line">
            <a:avLst/>
          </a:prstGeom>
          <a:noFill/>
          <a:ln w="36513">
            <a:solidFill>
              <a:srgbClr val="CDCDC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205849" name="Line 25">
            <a:extLst>
              <a:ext uri="{FF2B5EF4-FFF2-40B4-BE49-F238E27FC236}">
                <a16:creationId xmlns:a16="http://schemas.microsoft.com/office/drawing/2014/main" id="{96D39AEF-92A6-6F85-54DD-19EC8AC3192C}"/>
              </a:ext>
            </a:extLst>
          </p:cNvPr>
          <p:cNvSpPr>
            <a:spLocks noChangeShapeType="1"/>
          </p:cNvSpPr>
          <p:nvPr/>
        </p:nvSpPr>
        <p:spPr bwMode="auto">
          <a:xfrm>
            <a:off x="4564063" y="5273675"/>
            <a:ext cx="1587" cy="31750"/>
          </a:xfrm>
          <a:prstGeom prst="line">
            <a:avLst/>
          </a:prstGeom>
          <a:noFill/>
          <a:ln w="36513">
            <a:solidFill>
              <a:srgbClr val="CDCDC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205850" name="Line 26">
            <a:extLst>
              <a:ext uri="{FF2B5EF4-FFF2-40B4-BE49-F238E27FC236}">
                <a16:creationId xmlns:a16="http://schemas.microsoft.com/office/drawing/2014/main" id="{5C475AF5-F1FF-EEF9-C2EA-B1518153FB5E}"/>
              </a:ext>
            </a:extLst>
          </p:cNvPr>
          <p:cNvSpPr>
            <a:spLocks noChangeShapeType="1"/>
          </p:cNvSpPr>
          <p:nvPr/>
        </p:nvSpPr>
        <p:spPr bwMode="auto">
          <a:xfrm>
            <a:off x="3965575" y="5273675"/>
            <a:ext cx="1588" cy="31750"/>
          </a:xfrm>
          <a:prstGeom prst="line">
            <a:avLst/>
          </a:prstGeom>
          <a:noFill/>
          <a:ln w="36513">
            <a:solidFill>
              <a:srgbClr val="CDCDC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205851" name="Line 27">
            <a:extLst>
              <a:ext uri="{FF2B5EF4-FFF2-40B4-BE49-F238E27FC236}">
                <a16:creationId xmlns:a16="http://schemas.microsoft.com/office/drawing/2014/main" id="{5F58395D-7BD0-3C0D-58CA-C58FBBE4BBBC}"/>
              </a:ext>
            </a:extLst>
          </p:cNvPr>
          <p:cNvSpPr>
            <a:spLocks noChangeShapeType="1"/>
          </p:cNvSpPr>
          <p:nvPr/>
        </p:nvSpPr>
        <p:spPr bwMode="auto">
          <a:xfrm>
            <a:off x="3363913" y="5273675"/>
            <a:ext cx="1587" cy="31750"/>
          </a:xfrm>
          <a:prstGeom prst="line">
            <a:avLst/>
          </a:prstGeom>
          <a:noFill/>
          <a:ln w="36513">
            <a:solidFill>
              <a:srgbClr val="CDCDC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205852" name="Line 28">
            <a:extLst>
              <a:ext uri="{FF2B5EF4-FFF2-40B4-BE49-F238E27FC236}">
                <a16:creationId xmlns:a16="http://schemas.microsoft.com/office/drawing/2014/main" id="{0D2F36C9-780F-5A5F-4C07-AC479F941E6E}"/>
              </a:ext>
            </a:extLst>
          </p:cNvPr>
          <p:cNvSpPr>
            <a:spLocks noChangeShapeType="1"/>
          </p:cNvSpPr>
          <p:nvPr/>
        </p:nvSpPr>
        <p:spPr bwMode="auto">
          <a:xfrm>
            <a:off x="2762250" y="5273675"/>
            <a:ext cx="1588" cy="31750"/>
          </a:xfrm>
          <a:prstGeom prst="line">
            <a:avLst/>
          </a:prstGeom>
          <a:noFill/>
          <a:ln w="36513">
            <a:solidFill>
              <a:srgbClr val="CDCDC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205853" name="Rectangle 29">
            <a:extLst>
              <a:ext uri="{FF2B5EF4-FFF2-40B4-BE49-F238E27FC236}">
                <a16:creationId xmlns:a16="http://schemas.microsoft.com/office/drawing/2014/main" id="{322F9BAF-9CFA-47A8-8EB7-A0BF62D952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32588" y="5402263"/>
            <a:ext cx="1524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en-US" sz="1800" dirty="0">
                <a:latin typeface="Arial" panose="020B0604020202020204" pitchFamily="34" charset="0"/>
              </a:rPr>
              <a:t>S</a:t>
            </a:r>
            <a:endParaRPr lang="en-US" altLang="en-US" b="0" dirty="0"/>
          </a:p>
        </p:txBody>
      </p:sp>
      <p:sp>
        <p:nvSpPr>
          <p:cNvPr id="205854" name="Rectangle 30">
            <a:extLst>
              <a:ext uri="{FF2B5EF4-FFF2-40B4-BE49-F238E27FC236}">
                <a16:creationId xmlns:a16="http://schemas.microsoft.com/office/drawing/2014/main" id="{5E0EE0A1-E513-C0C5-C8D8-333E8DF642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84988" y="5402263"/>
            <a:ext cx="1270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en-US" sz="1800" dirty="0">
                <a:latin typeface="Arial" panose="020B0604020202020204" pitchFamily="34" charset="0"/>
              </a:rPr>
              <a:t>a</a:t>
            </a:r>
            <a:endParaRPr lang="en-US" altLang="en-US" b="0" dirty="0"/>
          </a:p>
        </p:txBody>
      </p:sp>
      <p:sp>
        <p:nvSpPr>
          <p:cNvPr id="205855" name="Rectangle 31">
            <a:extLst>
              <a:ext uri="{FF2B5EF4-FFF2-40B4-BE49-F238E27FC236}">
                <a16:creationId xmlns:a16="http://schemas.microsoft.com/office/drawing/2014/main" id="{B69E29D4-804D-D259-8FC7-281DB9343F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11988" y="5402263"/>
            <a:ext cx="2032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en-US" sz="1800" dirty="0">
                <a:latin typeface="Arial" panose="020B0604020202020204" pitchFamily="34" charset="0"/>
              </a:rPr>
              <a:t>m</a:t>
            </a:r>
            <a:endParaRPr lang="en-US" altLang="en-US" b="0" dirty="0"/>
          </a:p>
        </p:txBody>
      </p:sp>
      <p:sp>
        <p:nvSpPr>
          <p:cNvPr id="205856" name="Rectangle 32">
            <a:extLst>
              <a:ext uri="{FF2B5EF4-FFF2-40B4-BE49-F238E27FC236}">
                <a16:creationId xmlns:a16="http://schemas.microsoft.com/office/drawing/2014/main" id="{49FBB1B4-53BC-D161-5561-A4D155AE94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16775" y="5402263"/>
            <a:ext cx="1397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en-US" sz="1800" dirty="0">
                <a:latin typeface="Arial" panose="020B0604020202020204" pitchFamily="34" charset="0"/>
              </a:rPr>
              <a:t>p</a:t>
            </a:r>
            <a:endParaRPr lang="en-US" altLang="en-US" b="0" dirty="0"/>
          </a:p>
        </p:txBody>
      </p:sp>
      <p:sp>
        <p:nvSpPr>
          <p:cNvPr id="205857" name="Rectangle 33">
            <a:extLst>
              <a:ext uri="{FF2B5EF4-FFF2-40B4-BE49-F238E27FC236}">
                <a16:creationId xmlns:a16="http://schemas.microsoft.com/office/drawing/2014/main" id="{03BAE3CB-742A-88AF-643D-E56859564E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53300" y="5402263"/>
            <a:ext cx="635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en-US" sz="1800" dirty="0">
                <a:latin typeface="Arial" panose="020B0604020202020204" pitchFamily="34" charset="0"/>
              </a:rPr>
              <a:t>l</a:t>
            </a:r>
            <a:endParaRPr lang="en-US" altLang="en-US" b="0" dirty="0"/>
          </a:p>
        </p:txBody>
      </p:sp>
      <p:sp>
        <p:nvSpPr>
          <p:cNvPr id="205858" name="Rectangle 34">
            <a:extLst>
              <a:ext uri="{FF2B5EF4-FFF2-40B4-BE49-F238E27FC236}">
                <a16:creationId xmlns:a16="http://schemas.microsoft.com/office/drawing/2014/main" id="{663C13A1-DFB1-C01F-7E87-B1D18F8411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16800" y="5402263"/>
            <a:ext cx="1270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en-US" sz="1800" dirty="0">
                <a:latin typeface="Arial" panose="020B0604020202020204" pitchFamily="34" charset="0"/>
              </a:rPr>
              <a:t>e</a:t>
            </a:r>
            <a:endParaRPr lang="en-US" altLang="en-US" b="0" dirty="0"/>
          </a:p>
        </p:txBody>
      </p:sp>
      <p:sp>
        <p:nvSpPr>
          <p:cNvPr id="205859" name="Rectangle 35">
            <a:extLst>
              <a:ext uri="{FF2B5EF4-FFF2-40B4-BE49-F238E27FC236}">
                <a16:creationId xmlns:a16="http://schemas.microsoft.com/office/drawing/2014/main" id="{DEB024C4-6862-8186-E8BC-1A5FAFB23B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42213" y="5402263"/>
            <a:ext cx="635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en-US" sz="1800" dirty="0">
                <a:latin typeface="Arial" panose="020B0604020202020204" pitchFamily="34" charset="0"/>
              </a:rPr>
              <a:t> </a:t>
            </a:r>
            <a:endParaRPr lang="en-US" altLang="en-US" b="0" dirty="0"/>
          </a:p>
        </p:txBody>
      </p:sp>
      <p:sp>
        <p:nvSpPr>
          <p:cNvPr id="205860" name="Rectangle 36">
            <a:extLst>
              <a:ext uri="{FF2B5EF4-FFF2-40B4-BE49-F238E27FC236}">
                <a16:creationId xmlns:a16="http://schemas.microsoft.com/office/drawing/2014/main" id="{4BBEC7D1-F27A-D4E0-2C06-66E882068E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05713" y="5402263"/>
            <a:ext cx="1905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en-US" sz="1800" dirty="0">
                <a:latin typeface="Arial" panose="020B0604020202020204" pitchFamily="34" charset="0"/>
              </a:rPr>
              <a:t>M</a:t>
            </a:r>
            <a:endParaRPr lang="en-US" altLang="en-US" b="0" dirty="0"/>
          </a:p>
        </p:txBody>
      </p:sp>
      <p:sp>
        <p:nvSpPr>
          <p:cNvPr id="205861" name="Rectangle 37">
            <a:extLst>
              <a:ext uri="{FF2B5EF4-FFF2-40B4-BE49-F238E27FC236}">
                <a16:creationId xmlns:a16="http://schemas.microsoft.com/office/drawing/2014/main" id="{FAAFE73B-E19E-D63E-2265-07E4B5C99C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7800" y="5402263"/>
            <a:ext cx="1270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en-US" sz="1800" dirty="0">
                <a:latin typeface="Arial" panose="020B0604020202020204" pitchFamily="34" charset="0"/>
              </a:rPr>
              <a:t>e</a:t>
            </a:r>
            <a:endParaRPr lang="en-US" altLang="en-US" b="0" dirty="0"/>
          </a:p>
        </p:txBody>
      </p:sp>
      <p:sp>
        <p:nvSpPr>
          <p:cNvPr id="205862" name="Rectangle 38">
            <a:extLst>
              <a:ext uri="{FF2B5EF4-FFF2-40B4-BE49-F238E27FC236}">
                <a16:creationId xmlns:a16="http://schemas.microsoft.com/office/drawing/2014/main" id="{3D91118E-2B57-2DBA-6E3B-4052695D11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3213" y="5402263"/>
            <a:ext cx="1270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en-US" sz="1800" dirty="0">
                <a:latin typeface="Arial" panose="020B0604020202020204" pitchFamily="34" charset="0"/>
              </a:rPr>
              <a:t>a</a:t>
            </a:r>
            <a:endParaRPr lang="en-US" altLang="en-US" b="0" dirty="0"/>
          </a:p>
        </p:txBody>
      </p:sp>
      <p:sp>
        <p:nvSpPr>
          <p:cNvPr id="205863" name="Rectangle 39">
            <a:extLst>
              <a:ext uri="{FF2B5EF4-FFF2-40B4-BE49-F238E27FC236}">
                <a16:creationId xmlns:a16="http://schemas.microsoft.com/office/drawing/2014/main" id="{C5170557-B181-672A-CD75-E5E46FA241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0213" y="5402263"/>
            <a:ext cx="1397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en-US" sz="1800" dirty="0">
                <a:latin typeface="Arial" panose="020B0604020202020204" pitchFamily="34" charset="0"/>
              </a:rPr>
              <a:t>n</a:t>
            </a:r>
            <a:endParaRPr lang="en-US" altLang="en-US" b="0" dirty="0"/>
          </a:p>
        </p:txBody>
      </p:sp>
      <p:sp>
        <p:nvSpPr>
          <p:cNvPr id="205864" name="Rectangle 40">
            <a:extLst>
              <a:ext uri="{FF2B5EF4-FFF2-40B4-BE49-F238E27FC236}">
                <a16:creationId xmlns:a16="http://schemas.microsoft.com/office/drawing/2014/main" id="{BD2D6D2F-CA01-DD45-00AA-3544E89E6D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1588" y="5410200"/>
            <a:ext cx="17621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en-US" dirty="0">
                <a:latin typeface="Symbol" pitchFamily="2" charset="2"/>
              </a:rPr>
              <a:t>m</a:t>
            </a:r>
            <a:endParaRPr lang="en-US" altLang="en-US" b="0" dirty="0"/>
          </a:p>
        </p:txBody>
      </p:sp>
      <p:sp>
        <p:nvSpPr>
          <p:cNvPr id="205865" name="Rectangle 41">
            <a:extLst>
              <a:ext uri="{FF2B5EF4-FFF2-40B4-BE49-F238E27FC236}">
                <a16:creationId xmlns:a16="http://schemas.microsoft.com/office/drawing/2014/main" id="{7524FA97-592B-303A-695B-BF9E8B3DD5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8400" y="5356225"/>
            <a:ext cx="84138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en-US" dirty="0">
                <a:latin typeface="Arial" panose="020B0604020202020204" pitchFamily="34" charset="0"/>
              </a:rPr>
              <a:t> </a:t>
            </a:r>
            <a:endParaRPr lang="en-US" altLang="en-US" b="0" dirty="0"/>
          </a:p>
        </p:txBody>
      </p:sp>
      <p:sp>
        <p:nvSpPr>
          <p:cNvPr id="205867" name="Rectangle 43">
            <a:extLst>
              <a:ext uri="{FF2B5EF4-FFF2-40B4-BE49-F238E27FC236}">
                <a16:creationId xmlns:a16="http://schemas.microsoft.com/office/drawing/2014/main" id="{26C475D7-FBF1-D2EB-5555-B420166C8C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33988" y="5356225"/>
            <a:ext cx="8413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en-US" dirty="0">
                <a:latin typeface="Arial" panose="020B0604020202020204" pitchFamily="34" charset="0"/>
              </a:rPr>
              <a:t> </a:t>
            </a:r>
            <a:endParaRPr lang="en-US" altLang="en-US" b="0" dirty="0"/>
          </a:p>
        </p:txBody>
      </p:sp>
      <p:sp>
        <p:nvSpPr>
          <p:cNvPr id="205829" name="Rectangle 5">
            <a:extLst>
              <a:ext uri="{FF2B5EF4-FFF2-40B4-BE49-F238E27FC236}">
                <a16:creationId xmlns:a16="http://schemas.microsoft.com/office/drawing/2014/main" id="{3689552E-694E-1552-0EA4-C9C14C9AA0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9088" y="2074863"/>
            <a:ext cx="4467225" cy="515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7" tIns="44450" rIns="90487" bIns="4445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800" dirty="0">
                <a:latin typeface="Times New Roman" panose="02020603050405020304" pitchFamily="18" charset="0"/>
              </a:rPr>
              <a:t>Sampling Distribution</a:t>
            </a:r>
          </a:p>
        </p:txBody>
      </p:sp>
      <p:sp>
        <p:nvSpPr>
          <p:cNvPr id="205871" name="Text Box 47">
            <a:extLst>
              <a:ext uri="{FF2B5EF4-FFF2-40B4-BE49-F238E27FC236}">
                <a16:creationId xmlns:a16="http://schemas.microsoft.com/office/drawing/2014/main" id="{C0AA83BB-64D1-E9F4-B64A-9C0A0CC760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9125" y="2174875"/>
            <a:ext cx="777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b="0" dirty="0">
                <a:latin typeface="Times New Roman" panose="02020603050405020304" pitchFamily="18" charset="0"/>
              </a:rPr>
              <a:t>P(X)</a:t>
            </a:r>
            <a:endParaRPr lang="en-US" altLang="en-US" b="0" dirty="0"/>
          </a:p>
        </p:txBody>
      </p:sp>
      <p:sp>
        <p:nvSpPr>
          <p:cNvPr id="205872" name="Text Box 48">
            <a:extLst>
              <a:ext uri="{FF2B5EF4-FFF2-40B4-BE49-F238E27FC236}">
                <a16:creationId xmlns:a16="http://schemas.microsoft.com/office/drawing/2014/main" id="{ADA10DBC-7951-8DD0-84CF-940C4264F2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77200" y="4953000"/>
            <a:ext cx="4048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b="0" dirty="0">
                <a:latin typeface="Times New Roman" panose="02020603050405020304" pitchFamily="18" charset="0"/>
              </a:rPr>
              <a:t>X</a:t>
            </a:r>
            <a:endParaRPr lang="en-US" altLang="en-US" b="0" dirty="0"/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93" name="Rectangle 25">
            <a:extLst>
              <a:ext uri="{FF2B5EF4-FFF2-40B4-BE49-F238E27FC236}">
                <a16:creationId xmlns:a16="http://schemas.microsoft.com/office/drawing/2014/main" id="{43C7946F-10CD-CC3B-00D6-CB36C5373C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5410200"/>
            <a:ext cx="180975" cy="454025"/>
          </a:xfrm>
          <a:prstGeom prst="rect">
            <a:avLst/>
          </a:prstGeom>
          <a:noFill/>
          <a:ln>
            <a:noFill/>
          </a:ln>
          <a:effectLst>
            <a:outerShdw dist="53882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>
            <a:spAutoFit/>
          </a:bodyPr>
          <a:lstStyle/>
          <a:p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211995" name="Rectangle 27">
            <a:extLst>
              <a:ext uri="{FF2B5EF4-FFF2-40B4-BE49-F238E27FC236}">
                <a16:creationId xmlns:a16="http://schemas.microsoft.com/office/drawing/2014/main" id="{FBFBC1D0-2BCD-AA06-92C6-5BDC59EE2A3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609600"/>
            <a:ext cx="8382000" cy="1143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0487" tIns="44450" rIns="90487" bIns="44450" numCol="1" anchor="ctr" anchorCtr="1" compatLnSpc="1">
            <a:prstTxWarp prst="textNoShape">
              <a:avLst/>
            </a:prstTxWarp>
          </a:bodyPr>
          <a:lstStyle/>
          <a:p>
            <a:pPr defTabSz="914400"/>
            <a:r>
              <a:rPr lang="en-US" altLang="en-US" dirty="0">
                <a:latin typeface="Times New Roman" panose="02020603050405020304" pitchFamily="18" charset="0"/>
              </a:rPr>
              <a:t>Rejection Region (One-Tail Test) </a:t>
            </a:r>
          </a:p>
        </p:txBody>
      </p:sp>
      <p:sp>
        <p:nvSpPr>
          <p:cNvPr id="211996" name="Rectangle 28">
            <a:extLst>
              <a:ext uri="{FF2B5EF4-FFF2-40B4-BE49-F238E27FC236}">
                <a16:creationId xmlns:a16="http://schemas.microsoft.com/office/drawing/2014/main" id="{F9757B15-0BFB-F797-9F00-4C8D97350B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08275" y="1998663"/>
            <a:ext cx="4302125" cy="515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7" tIns="44450" rIns="90487" bIns="4445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800" dirty="0">
                <a:latin typeface="Times New Roman" panose="02020603050405020304" pitchFamily="18" charset="0"/>
              </a:rPr>
              <a:t>Sampling Distribution</a:t>
            </a:r>
          </a:p>
        </p:txBody>
      </p:sp>
      <p:grpSp>
        <p:nvGrpSpPr>
          <p:cNvPr id="211998" name="Group 30">
            <a:extLst>
              <a:ext uri="{FF2B5EF4-FFF2-40B4-BE49-F238E27FC236}">
                <a16:creationId xmlns:a16="http://schemas.microsoft.com/office/drawing/2014/main" id="{7B2D30EE-F66A-88B6-BC74-16CD28959705}"/>
              </a:ext>
            </a:extLst>
          </p:cNvPr>
          <p:cNvGrpSpPr>
            <a:grpSpLocks/>
          </p:cNvGrpSpPr>
          <p:nvPr/>
        </p:nvGrpSpPr>
        <p:grpSpPr bwMode="auto">
          <a:xfrm>
            <a:off x="1331913" y="2771775"/>
            <a:ext cx="6883400" cy="2400300"/>
            <a:chOff x="839" y="1842"/>
            <a:chExt cx="4336" cy="1512"/>
          </a:xfrm>
        </p:grpSpPr>
        <p:sp>
          <p:nvSpPr>
            <p:cNvPr id="211970" name="Freeform 2">
              <a:extLst>
                <a:ext uri="{FF2B5EF4-FFF2-40B4-BE49-F238E27FC236}">
                  <a16:creationId xmlns:a16="http://schemas.microsoft.com/office/drawing/2014/main" id="{06DD32E7-FE92-82EA-D60C-9091916C2C83}"/>
                </a:ext>
              </a:extLst>
            </p:cNvPr>
            <p:cNvSpPr>
              <a:spLocks/>
            </p:cNvSpPr>
            <p:nvPr/>
          </p:nvSpPr>
          <p:spPr bwMode="auto">
            <a:xfrm>
              <a:off x="883" y="1878"/>
              <a:ext cx="2107" cy="1434"/>
            </a:xfrm>
            <a:custGeom>
              <a:avLst/>
              <a:gdLst>
                <a:gd name="T0" fmla="*/ 0 w 1945"/>
                <a:gd name="T1" fmla="*/ 1433 h 1434"/>
                <a:gd name="T2" fmla="*/ 205 w 1945"/>
                <a:gd name="T3" fmla="*/ 1415 h 1434"/>
                <a:gd name="T4" fmla="*/ 308 w 1945"/>
                <a:gd name="T5" fmla="*/ 1399 h 1434"/>
                <a:gd name="T6" fmla="*/ 410 w 1945"/>
                <a:gd name="T7" fmla="*/ 1376 h 1434"/>
                <a:gd name="T8" fmla="*/ 511 w 1945"/>
                <a:gd name="T9" fmla="*/ 1345 h 1434"/>
                <a:gd name="T10" fmla="*/ 614 w 1945"/>
                <a:gd name="T11" fmla="*/ 1301 h 1434"/>
                <a:gd name="T12" fmla="*/ 716 w 1945"/>
                <a:gd name="T13" fmla="*/ 1241 h 1434"/>
                <a:gd name="T14" fmla="*/ 923 w 1945"/>
                <a:gd name="T15" fmla="*/ 1075 h 1434"/>
                <a:gd name="T16" fmla="*/ 1125 w 1945"/>
                <a:gd name="T17" fmla="*/ 839 h 1434"/>
                <a:gd name="T18" fmla="*/ 1330 w 1945"/>
                <a:gd name="T19" fmla="*/ 560 h 1434"/>
                <a:gd name="T20" fmla="*/ 1434 w 1945"/>
                <a:gd name="T21" fmla="*/ 417 h 1434"/>
                <a:gd name="T22" fmla="*/ 1535 w 1945"/>
                <a:gd name="T23" fmla="*/ 282 h 1434"/>
                <a:gd name="T24" fmla="*/ 1638 w 1945"/>
                <a:gd name="T25" fmla="*/ 166 h 1434"/>
                <a:gd name="T26" fmla="*/ 1740 w 1945"/>
                <a:gd name="T27" fmla="*/ 78 h 1434"/>
                <a:gd name="T28" fmla="*/ 1843 w 1945"/>
                <a:gd name="T29" fmla="*/ 21 h 1434"/>
                <a:gd name="T30" fmla="*/ 1944 w 1945"/>
                <a:gd name="T31" fmla="*/ 0 h 14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45" h="1434">
                  <a:moveTo>
                    <a:pt x="0" y="1433"/>
                  </a:moveTo>
                  <a:lnTo>
                    <a:pt x="205" y="1415"/>
                  </a:lnTo>
                  <a:lnTo>
                    <a:pt x="308" y="1399"/>
                  </a:lnTo>
                  <a:lnTo>
                    <a:pt x="410" y="1376"/>
                  </a:lnTo>
                  <a:lnTo>
                    <a:pt x="511" y="1345"/>
                  </a:lnTo>
                  <a:lnTo>
                    <a:pt x="614" y="1301"/>
                  </a:lnTo>
                  <a:lnTo>
                    <a:pt x="716" y="1241"/>
                  </a:lnTo>
                  <a:lnTo>
                    <a:pt x="923" y="1075"/>
                  </a:lnTo>
                  <a:lnTo>
                    <a:pt x="1125" y="839"/>
                  </a:lnTo>
                  <a:lnTo>
                    <a:pt x="1330" y="560"/>
                  </a:lnTo>
                  <a:lnTo>
                    <a:pt x="1434" y="417"/>
                  </a:lnTo>
                  <a:lnTo>
                    <a:pt x="1535" y="282"/>
                  </a:lnTo>
                  <a:lnTo>
                    <a:pt x="1638" y="166"/>
                  </a:lnTo>
                  <a:lnTo>
                    <a:pt x="1740" y="78"/>
                  </a:lnTo>
                  <a:lnTo>
                    <a:pt x="1843" y="21"/>
                  </a:lnTo>
                  <a:lnTo>
                    <a:pt x="1944" y="0"/>
                  </a:lnTo>
                </a:path>
              </a:pathLst>
            </a:custGeom>
            <a:noFill/>
            <a:ln w="50800" cap="rnd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8100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/>
            <a:lstStyle/>
            <a:p>
              <a:endParaRPr lang="en-US" dirty="0">
                <a:latin typeface="Times New Roman" panose="02020603050405020304" pitchFamily="18" charset="0"/>
              </a:endParaRPr>
            </a:p>
          </p:txBody>
        </p:sp>
        <p:sp>
          <p:nvSpPr>
            <p:cNvPr id="211971" name="Line 3">
              <a:extLst>
                <a:ext uri="{FF2B5EF4-FFF2-40B4-BE49-F238E27FC236}">
                  <a16:creationId xmlns:a16="http://schemas.microsoft.com/office/drawing/2014/main" id="{69FC8A72-8E5E-B128-8F12-45E1D029432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39" y="1875"/>
              <a:ext cx="35" cy="0"/>
            </a:xfrm>
            <a:prstGeom prst="line">
              <a:avLst/>
            </a:prstGeom>
            <a:noFill/>
            <a:ln w="25400">
              <a:solidFill>
                <a:srgbClr val="FFFFFF"/>
              </a:solidFill>
              <a:round/>
              <a:headEnd/>
              <a:tailEnd/>
            </a:ln>
            <a:effectLst>
              <a:outerShdw dist="53882" dir="2700000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11972" name="Line 4">
              <a:extLst>
                <a:ext uri="{FF2B5EF4-FFF2-40B4-BE49-F238E27FC236}">
                  <a16:creationId xmlns:a16="http://schemas.microsoft.com/office/drawing/2014/main" id="{2506F7A2-14EC-EF2D-7A2C-B32C61E55CF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39" y="2022"/>
              <a:ext cx="35" cy="0"/>
            </a:xfrm>
            <a:prstGeom prst="line">
              <a:avLst/>
            </a:prstGeom>
            <a:noFill/>
            <a:ln w="25400">
              <a:solidFill>
                <a:srgbClr val="FFFFFF"/>
              </a:solidFill>
              <a:round/>
              <a:headEnd/>
              <a:tailEnd/>
            </a:ln>
            <a:effectLst>
              <a:outerShdw dist="53882" dir="2700000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11973" name="Line 5">
              <a:extLst>
                <a:ext uri="{FF2B5EF4-FFF2-40B4-BE49-F238E27FC236}">
                  <a16:creationId xmlns:a16="http://schemas.microsoft.com/office/drawing/2014/main" id="{736F45D9-039D-7721-EF12-E0EDE4A6AB1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39" y="2170"/>
              <a:ext cx="35" cy="0"/>
            </a:xfrm>
            <a:prstGeom prst="line">
              <a:avLst/>
            </a:prstGeom>
            <a:noFill/>
            <a:ln w="25400">
              <a:solidFill>
                <a:srgbClr val="FFFFFF"/>
              </a:solidFill>
              <a:round/>
              <a:headEnd/>
              <a:tailEnd/>
            </a:ln>
            <a:effectLst>
              <a:outerShdw dist="53882" dir="2700000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11974" name="Line 6">
              <a:extLst>
                <a:ext uri="{FF2B5EF4-FFF2-40B4-BE49-F238E27FC236}">
                  <a16:creationId xmlns:a16="http://schemas.microsoft.com/office/drawing/2014/main" id="{F7A60490-D686-ED50-E87A-16CE87A555D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39" y="2315"/>
              <a:ext cx="35" cy="0"/>
            </a:xfrm>
            <a:prstGeom prst="line">
              <a:avLst/>
            </a:prstGeom>
            <a:noFill/>
            <a:ln w="25400">
              <a:solidFill>
                <a:srgbClr val="FFFFFF"/>
              </a:solidFill>
              <a:round/>
              <a:headEnd/>
              <a:tailEnd/>
            </a:ln>
            <a:effectLst>
              <a:outerShdw dist="53882" dir="2700000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11975" name="Line 7">
              <a:extLst>
                <a:ext uri="{FF2B5EF4-FFF2-40B4-BE49-F238E27FC236}">
                  <a16:creationId xmlns:a16="http://schemas.microsoft.com/office/drawing/2014/main" id="{070F5A41-3040-4275-CD69-C6252D68346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39" y="2463"/>
              <a:ext cx="35" cy="0"/>
            </a:xfrm>
            <a:prstGeom prst="line">
              <a:avLst/>
            </a:prstGeom>
            <a:noFill/>
            <a:ln w="25400">
              <a:solidFill>
                <a:srgbClr val="FFFFFF"/>
              </a:solidFill>
              <a:round/>
              <a:headEnd/>
              <a:tailEnd/>
            </a:ln>
            <a:effectLst>
              <a:outerShdw dist="53882" dir="2700000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11976" name="Line 8">
              <a:extLst>
                <a:ext uri="{FF2B5EF4-FFF2-40B4-BE49-F238E27FC236}">
                  <a16:creationId xmlns:a16="http://schemas.microsoft.com/office/drawing/2014/main" id="{83F9E81B-75CB-D341-E36C-1ACF9E015F7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39" y="2611"/>
              <a:ext cx="35" cy="0"/>
            </a:xfrm>
            <a:prstGeom prst="line">
              <a:avLst/>
            </a:prstGeom>
            <a:noFill/>
            <a:ln w="25400">
              <a:solidFill>
                <a:srgbClr val="FFFFFF"/>
              </a:solidFill>
              <a:round/>
              <a:headEnd/>
              <a:tailEnd/>
            </a:ln>
            <a:effectLst>
              <a:outerShdw dist="53882" dir="2700000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11977" name="Line 9">
              <a:extLst>
                <a:ext uri="{FF2B5EF4-FFF2-40B4-BE49-F238E27FC236}">
                  <a16:creationId xmlns:a16="http://schemas.microsoft.com/office/drawing/2014/main" id="{B6B427B5-28BD-AAF5-420F-DD2DEEB7A90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39" y="2758"/>
              <a:ext cx="35" cy="0"/>
            </a:xfrm>
            <a:prstGeom prst="line">
              <a:avLst/>
            </a:prstGeom>
            <a:noFill/>
            <a:ln w="25400">
              <a:solidFill>
                <a:srgbClr val="FFFFFF"/>
              </a:solidFill>
              <a:round/>
              <a:headEnd/>
              <a:tailEnd/>
            </a:ln>
            <a:effectLst>
              <a:outerShdw dist="53882" dir="2700000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11978" name="Line 10">
              <a:extLst>
                <a:ext uri="{FF2B5EF4-FFF2-40B4-BE49-F238E27FC236}">
                  <a16:creationId xmlns:a16="http://schemas.microsoft.com/office/drawing/2014/main" id="{536F3C2C-D895-EC53-97A2-AE07C2A219A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39" y="2904"/>
              <a:ext cx="35" cy="0"/>
            </a:xfrm>
            <a:prstGeom prst="line">
              <a:avLst/>
            </a:prstGeom>
            <a:noFill/>
            <a:ln w="25400">
              <a:solidFill>
                <a:srgbClr val="FFFFFF"/>
              </a:solidFill>
              <a:round/>
              <a:headEnd/>
              <a:tailEnd/>
            </a:ln>
            <a:effectLst>
              <a:outerShdw dist="53882" dir="2700000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11979" name="Line 11">
              <a:extLst>
                <a:ext uri="{FF2B5EF4-FFF2-40B4-BE49-F238E27FC236}">
                  <a16:creationId xmlns:a16="http://schemas.microsoft.com/office/drawing/2014/main" id="{F6DF2750-D53C-7551-FF3B-0435AE794D5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39" y="3051"/>
              <a:ext cx="35" cy="0"/>
            </a:xfrm>
            <a:prstGeom prst="line">
              <a:avLst/>
            </a:prstGeom>
            <a:noFill/>
            <a:ln w="25400">
              <a:solidFill>
                <a:srgbClr val="FFFFFF"/>
              </a:solidFill>
              <a:round/>
              <a:headEnd/>
              <a:tailEnd/>
            </a:ln>
            <a:effectLst>
              <a:outerShdw dist="53882" dir="2700000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11980" name="Line 12">
              <a:extLst>
                <a:ext uri="{FF2B5EF4-FFF2-40B4-BE49-F238E27FC236}">
                  <a16:creationId xmlns:a16="http://schemas.microsoft.com/office/drawing/2014/main" id="{35BCAD41-4D0A-9922-79A9-84B037A775B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39" y="3199"/>
              <a:ext cx="35" cy="0"/>
            </a:xfrm>
            <a:prstGeom prst="line">
              <a:avLst/>
            </a:prstGeom>
            <a:noFill/>
            <a:ln w="25400">
              <a:solidFill>
                <a:srgbClr val="FFFFFF"/>
              </a:solidFill>
              <a:round/>
              <a:headEnd/>
              <a:tailEnd/>
            </a:ln>
            <a:effectLst>
              <a:outerShdw dist="53882" dir="2700000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11981" name="Line 13">
              <a:extLst>
                <a:ext uri="{FF2B5EF4-FFF2-40B4-BE49-F238E27FC236}">
                  <a16:creationId xmlns:a16="http://schemas.microsoft.com/office/drawing/2014/main" id="{6B57286A-86FA-B1C5-61C8-27D809D4A4F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174" y="3352"/>
              <a:ext cx="0" cy="2"/>
            </a:xfrm>
            <a:prstGeom prst="line">
              <a:avLst/>
            </a:prstGeom>
            <a:noFill/>
            <a:ln w="25400">
              <a:solidFill>
                <a:srgbClr val="FFFFFF"/>
              </a:solidFill>
              <a:round/>
              <a:headEnd/>
              <a:tailEnd/>
            </a:ln>
            <a:effectLst>
              <a:outerShdw dist="53882" dir="2700000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11982" name="Line 14">
              <a:extLst>
                <a:ext uri="{FF2B5EF4-FFF2-40B4-BE49-F238E27FC236}">
                  <a16:creationId xmlns:a16="http://schemas.microsoft.com/office/drawing/2014/main" id="{FFF7D670-402E-5928-85CE-2B41F186E6F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47" y="3352"/>
              <a:ext cx="0" cy="2"/>
            </a:xfrm>
            <a:prstGeom prst="line">
              <a:avLst/>
            </a:prstGeom>
            <a:noFill/>
            <a:ln w="25400">
              <a:solidFill>
                <a:srgbClr val="FFFFFF"/>
              </a:solidFill>
              <a:round/>
              <a:headEnd/>
              <a:tailEnd/>
            </a:ln>
            <a:effectLst>
              <a:outerShdw dist="53882" dir="2700000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11983" name="Line 15">
              <a:extLst>
                <a:ext uri="{FF2B5EF4-FFF2-40B4-BE49-F238E27FC236}">
                  <a16:creationId xmlns:a16="http://schemas.microsoft.com/office/drawing/2014/main" id="{F27C374C-0F1F-1762-3D47-A4B7F3DCE56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18" y="3352"/>
              <a:ext cx="0" cy="2"/>
            </a:xfrm>
            <a:prstGeom prst="line">
              <a:avLst/>
            </a:prstGeom>
            <a:noFill/>
            <a:ln w="25400">
              <a:solidFill>
                <a:srgbClr val="FFFFFF"/>
              </a:solidFill>
              <a:round/>
              <a:headEnd/>
              <a:tailEnd/>
            </a:ln>
            <a:effectLst>
              <a:outerShdw dist="53882" dir="2700000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11984" name="Line 16">
              <a:extLst>
                <a:ext uri="{FF2B5EF4-FFF2-40B4-BE49-F238E27FC236}">
                  <a16:creationId xmlns:a16="http://schemas.microsoft.com/office/drawing/2014/main" id="{08BC9281-1403-755B-3492-490FC8341DC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88" y="3352"/>
              <a:ext cx="0" cy="2"/>
            </a:xfrm>
            <a:prstGeom prst="line">
              <a:avLst/>
            </a:prstGeom>
            <a:noFill/>
            <a:ln w="25400">
              <a:solidFill>
                <a:srgbClr val="FFFFFF"/>
              </a:solidFill>
              <a:round/>
              <a:headEnd/>
              <a:tailEnd/>
            </a:ln>
            <a:effectLst>
              <a:outerShdw dist="53882" dir="2700000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11985" name="Line 17">
              <a:extLst>
                <a:ext uri="{FF2B5EF4-FFF2-40B4-BE49-F238E27FC236}">
                  <a16:creationId xmlns:a16="http://schemas.microsoft.com/office/drawing/2014/main" id="{6340607B-38A2-C06C-2252-FDEC41DCCF0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58" y="3352"/>
              <a:ext cx="0" cy="2"/>
            </a:xfrm>
            <a:prstGeom prst="line">
              <a:avLst/>
            </a:prstGeom>
            <a:noFill/>
            <a:ln w="25400">
              <a:solidFill>
                <a:srgbClr val="FFFFFF"/>
              </a:solidFill>
              <a:round/>
              <a:headEnd/>
              <a:tailEnd/>
            </a:ln>
            <a:effectLst>
              <a:outerShdw dist="53882" dir="2700000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11986" name="Line 18">
              <a:extLst>
                <a:ext uri="{FF2B5EF4-FFF2-40B4-BE49-F238E27FC236}">
                  <a16:creationId xmlns:a16="http://schemas.microsoft.com/office/drawing/2014/main" id="{D8AFDD36-72B1-DBAF-6082-BDA91C081AF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29" y="3352"/>
              <a:ext cx="0" cy="2"/>
            </a:xfrm>
            <a:prstGeom prst="line">
              <a:avLst/>
            </a:prstGeom>
            <a:noFill/>
            <a:ln w="25400">
              <a:solidFill>
                <a:srgbClr val="FFFFFF"/>
              </a:solidFill>
              <a:round/>
              <a:headEnd/>
              <a:tailEnd/>
            </a:ln>
            <a:effectLst>
              <a:outerShdw dist="53882" dir="2700000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11987" name="Line 19">
              <a:extLst>
                <a:ext uri="{FF2B5EF4-FFF2-40B4-BE49-F238E27FC236}">
                  <a16:creationId xmlns:a16="http://schemas.microsoft.com/office/drawing/2014/main" id="{8F4AFA0B-7491-B04C-30D7-C9477EBD7F9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99" y="3352"/>
              <a:ext cx="0" cy="2"/>
            </a:xfrm>
            <a:prstGeom prst="line">
              <a:avLst/>
            </a:prstGeom>
            <a:noFill/>
            <a:ln w="25400">
              <a:solidFill>
                <a:srgbClr val="FFFFFF"/>
              </a:solidFill>
              <a:round/>
              <a:headEnd/>
              <a:tailEnd/>
            </a:ln>
            <a:effectLst>
              <a:outerShdw dist="53882" dir="2700000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11988" name="Line 20">
              <a:extLst>
                <a:ext uri="{FF2B5EF4-FFF2-40B4-BE49-F238E27FC236}">
                  <a16:creationId xmlns:a16="http://schemas.microsoft.com/office/drawing/2014/main" id="{08D8B466-9307-335F-0ECF-B5EE6D9503B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72" y="3352"/>
              <a:ext cx="0" cy="2"/>
            </a:xfrm>
            <a:prstGeom prst="line">
              <a:avLst/>
            </a:prstGeom>
            <a:noFill/>
            <a:ln w="25400">
              <a:solidFill>
                <a:srgbClr val="FFFFFF"/>
              </a:solidFill>
              <a:round/>
              <a:headEnd/>
              <a:tailEnd/>
            </a:ln>
            <a:effectLst>
              <a:outerShdw dist="53882" dir="2700000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11989" name="Line 21">
              <a:extLst>
                <a:ext uri="{FF2B5EF4-FFF2-40B4-BE49-F238E27FC236}">
                  <a16:creationId xmlns:a16="http://schemas.microsoft.com/office/drawing/2014/main" id="{F788B8B5-EFD4-AE6A-38B8-8A7BA2E2CD0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42" y="3352"/>
              <a:ext cx="0" cy="2"/>
            </a:xfrm>
            <a:prstGeom prst="line">
              <a:avLst/>
            </a:prstGeom>
            <a:noFill/>
            <a:ln w="25400">
              <a:solidFill>
                <a:srgbClr val="FFFFFF"/>
              </a:solidFill>
              <a:round/>
              <a:headEnd/>
              <a:tailEnd/>
            </a:ln>
            <a:effectLst>
              <a:outerShdw dist="53882" dir="2700000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11990" name="Line 22">
              <a:extLst>
                <a:ext uri="{FF2B5EF4-FFF2-40B4-BE49-F238E27FC236}">
                  <a16:creationId xmlns:a16="http://schemas.microsoft.com/office/drawing/2014/main" id="{327CE273-4FB5-D894-8A57-48BA37FB362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13" y="3352"/>
              <a:ext cx="0" cy="2"/>
            </a:xfrm>
            <a:prstGeom prst="line">
              <a:avLst/>
            </a:prstGeom>
            <a:noFill/>
            <a:ln w="25400">
              <a:solidFill>
                <a:srgbClr val="FFFFFF"/>
              </a:solidFill>
              <a:round/>
              <a:headEnd/>
              <a:tailEnd/>
            </a:ln>
            <a:effectLst>
              <a:outerShdw dist="53882" dir="2700000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11994" name="Freeform 26">
              <a:extLst>
                <a:ext uri="{FF2B5EF4-FFF2-40B4-BE49-F238E27FC236}">
                  <a16:creationId xmlns:a16="http://schemas.microsoft.com/office/drawing/2014/main" id="{B7B3A884-1231-3310-E4CA-7AD996EE9B8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9" y="1878"/>
              <a:ext cx="2108" cy="1434"/>
            </a:xfrm>
            <a:custGeom>
              <a:avLst/>
              <a:gdLst>
                <a:gd name="T0" fmla="*/ 1945 w 1946"/>
                <a:gd name="T1" fmla="*/ 1433 h 1434"/>
                <a:gd name="T2" fmla="*/ 1740 w 1946"/>
                <a:gd name="T3" fmla="*/ 1415 h 1434"/>
                <a:gd name="T4" fmla="*/ 1639 w 1946"/>
                <a:gd name="T5" fmla="*/ 1399 h 1434"/>
                <a:gd name="T6" fmla="*/ 1535 w 1946"/>
                <a:gd name="T7" fmla="*/ 1376 h 1434"/>
                <a:gd name="T8" fmla="*/ 1434 w 1946"/>
                <a:gd name="T9" fmla="*/ 1345 h 1434"/>
                <a:gd name="T10" fmla="*/ 1330 w 1946"/>
                <a:gd name="T11" fmla="*/ 1301 h 1434"/>
                <a:gd name="T12" fmla="*/ 1229 w 1946"/>
                <a:gd name="T13" fmla="*/ 1241 h 1434"/>
                <a:gd name="T14" fmla="*/ 1024 w 1946"/>
                <a:gd name="T15" fmla="*/ 1075 h 1434"/>
                <a:gd name="T16" fmla="*/ 820 w 1946"/>
                <a:gd name="T17" fmla="*/ 839 h 1434"/>
                <a:gd name="T18" fmla="*/ 615 w 1946"/>
                <a:gd name="T19" fmla="*/ 560 h 1434"/>
                <a:gd name="T20" fmla="*/ 514 w 1946"/>
                <a:gd name="T21" fmla="*/ 417 h 1434"/>
                <a:gd name="T22" fmla="*/ 410 w 1946"/>
                <a:gd name="T23" fmla="*/ 282 h 1434"/>
                <a:gd name="T24" fmla="*/ 309 w 1946"/>
                <a:gd name="T25" fmla="*/ 166 h 1434"/>
                <a:gd name="T26" fmla="*/ 205 w 1946"/>
                <a:gd name="T27" fmla="*/ 78 h 1434"/>
                <a:gd name="T28" fmla="*/ 104 w 1946"/>
                <a:gd name="T29" fmla="*/ 21 h 1434"/>
                <a:gd name="T30" fmla="*/ 0 w 1946"/>
                <a:gd name="T31" fmla="*/ 0 h 14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46" h="1434">
                  <a:moveTo>
                    <a:pt x="1945" y="1433"/>
                  </a:moveTo>
                  <a:lnTo>
                    <a:pt x="1740" y="1415"/>
                  </a:lnTo>
                  <a:lnTo>
                    <a:pt x="1639" y="1399"/>
                  </a:lnTo>
                  <a:lnTo>
                    <a:pt x="1535" y="1376"/>
                  </a:lnTo>
                  <a:lnTo>
                    <a:pt x="1434" y="1345"/>
                  </a:lnTo>
                  <a:lnTo>
                    <a:pt x="1330" y="1301"/>
                  </a:lnTo>
                  <a:lnTo>
                    <a:pt x="1229" y="1241"/>
                  </a:lnTo>
                  <a:lnTo>
                    <a:pt x="1024" y="1075"/>
                  </a:lnTo>
                  <a:lnTo>
                    <a:pt x="820" y="839"/>
                  </a:lnTo>
                  <a:lnTo>
                    <a:pt x="615" y="560"/>
                  </a:lnTo>
                  <a:lnTo>
                    <a:pt x="514" y="417"/>
                  </a:lnTo>
                  <a:lnTo>
                    <a:pt x="410" y="282"/>
                  </a:lnTo>
                  <a:lnTo>
                    <a:pt x="309" y="166"/>
                  </a:lnTo>
                  <a:lnTo>
                    <a:pt x="205" y="78"/>
                  </a:lnTo>
                  <a:lnTo>
                    <a:pt x="104" y="21"/>
                  </a:lnTo>
                  <a:lnTo>
                    <a:pt x="0" y="0"/>
                  </a:lnTo>
                </a:path>
              </a:pathLst>
            </a:custGeom>
            <a:noFill/>
            <a:ln w="50800" cap="rnd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53882" dir="2700000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1997" name="Freeform 29">
              <a:extLst>
                <a:ext uri="{FF2B5EF4-FFF2-40B4-BE49-F238E27FC236}">
                  <a16:creationId xmlns:a16="http://schemas.microsoft.com/office/drawing/2014/main" id="{AB9E86B0-20FE-452D-B5C6-20F59584EC28}"/>
                </a:ext>
              </a:extLst>
            </p:cNvPr>
            <p:cNvSpPr>
              <a:spLocks/>
            </p:cNvSpPr>
            <p:nvPr/>
          </p:nvSpPr>
          <p:spPr bwMode="auto">
            <a:xfrm>
              <a:off x="883" y="1842"/>
              <a:ext cx="4292" cy="1470"/>
            </a:xfrm>
            <a:custGeom>
              <a:avLst/>
              <a:gdLst>
                <a:gd name="T0" fmla="*/ 0 w 3962"/>
                <a:gd name="T1" fmla="*/ 0 h 1470"/>
                <a:gd name="T2" fmla="*/ 0 w 3962"/>
                <a:gd name="T3" fmla="*/ 1469 h 1470"/>
                <a:gd name="T4" fmla="*/ 3961 w 3962"/>
                <a:gd name="T5" fmla="*/ 1469 h 14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62" h="1470">
                  <a:moveTo>
                    <a:pt x="0" y="0"/>
                  </a:moveTo>
                  <a:lnTo>
                    <a:pt x="0" y="1469"/>
                  </a:lnTo>
                  <a:lnTo>
                    <a:pt x="3961" y="1469"/>
                  </a:lnTo>
                </a:path>
              </a:pathLst>
            </a:custGeom>
            <a:noFill/>
            <a:ln w="25400" cap="rnd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53882" dir="2700000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211999" name="Text Box 31">
            <a:extLst>
              <a:ext uri="{FF2B5EF4-FFF2-40B4-BE49-F238E27FC236}">
                <a16:creationId xmlns:a16="http://schemas.microsoft.com/office/drawing/2014/main" id="{8FA08624-1228-6552-3DD4-54B1DAC1C5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5299075"/>
            <a:ext cx="21526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b="0" dirty="0">
                <a:latin typeface="Times New Roman" panose="02020603050405020304" pitchFamily="18" charset="0"/>
              </a:rPr>
              <a:t>Sample Statistic</a:t>
            </a:r>
          </a:p>
        </p:txBody>
      </p:sp>
      <p:sp>
        <p:nvSpPr>
          <p:cNvPr id="212000" name="Text Box 32">
            <a:extLst>
              <a:ext uri="{FF2B5EF4-FFF2-40B4-BE49-F238E27FC236}">
                <a16:creationId xmlns:a16="http://schemas.microsoft.com/office/drawing/2014/main" id="{E1CBE6E7-5E62-53E9-FEFF-3B8A651C9F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75125" y="5222875"/>
            <a:ext cx="14112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dirty="0">
                <a:latin typeface="Times New Roman" panose="02020603050405020304" pitchFamily="18" charset="0"/>
              </a:rPr>
              <a:t>Ho Value</a:t>
            </a:r>
          </a:p>
        </p:txBody>
      </p:sp>
      <p:sp>
        <p:nvSpPr>
          <p:cNvPr id="212001" name="Text Box 33">
            <a:extLst>
              <a:ext uri="{FF2B5EF4-FFF2-40B4-BE49-F238E27FC236}">
                <a16:creationId xmlns:a16="http://schemas.microsoft.com/office/drawing/2014/main" id="{5850E92D-C82F-AF1B-ACC9-C63430C72B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251075"/>
            <a:ext cx="777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b="0" dirty="0">
                <a:latin typeface="Times New Roman" panose="02020603050405020304" pitchFamily="18" charset="0"/>
              </a:rPr>
              <a:t>P(X)</a:t>
            </a:r>
            <a:endParaRPr lang="en-US" altLang="en-US" b="0" dirty="0"/>
          </a:p>
        </p:txBody>
      </p:sp>
      <p:sp>
        <p:nvSpPr>
          <p:cNvPr id="212003" name="Text Box 35">
            <a:extLst>
              <a:ext uri="{FF2B5EF4-FFF2-40B4-BE49-F238E27FC236}">
                <a16:creationId xmlns:a16="http://schemas.microsoft.com/office/drawing/2014/main" id="{9507BBD0-21C9-E8A4-C4EC-9967F8BC76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9600" y="4876800"/>
            <a:ext cx="4048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b="0" dirty="0">
                <a:latin typeface="Times New Roman" panose="02020603050405020304" pitchFamily="18" charset="0"/>
              </a:rPr>
              <a:t>X</a:t>
            </a:r>
            <a:endParaRPr lang="en-US" altLang="en-US" b="0" dirty="0"/>
          </a:p>
        </p:txBody>
      </p:sp>
      <p:sp>
        <p:nvSpPr>
          <p:cNvPr id="3" name="Line 104">
            <a:extLst>
              <a:ext uri="{FF2B5EF4-FFF2-40B4-BE49-F238E27FC236}">
                <a16:creationId xmlns:a16="http://schemas.microsoft.com/office/drawing/2014/main" id="{FB5B6649-5CA4-C452-4D4C-571058280792}"/>
              </a:ext>
            </a:extLst>
          </p:cNvPr>
          <p:cNvSpPr>
            <a:spLocks noChangeShapeType="1"/>
          </p:cNvSpPr>
          <p:nvPr/>
        </p:nvSpPr>
        <p:spPr bwMode="auto">
          <a:xfrm>
            <a:off x="2133600" y="3465512"/>
            <a:ext cx="981075" cy="1588"/>
          </a:xfrm>
          <a:prstGeom prst="line">
            <a:avLst/>
          </a:prstGeom>
          <a:noFill/>
          <a:ln w="47625">
            <a:solidFill>
              <a:srgbClr val="CDCDCD"/>
            </a:solidFill>
            <a:round/>
            <a:headEnd type="stealth"/>
            <a:tailEnd type="none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4" name="Line 106">
            <a:extLst>
              <a:ext uri="{FF2B5EF4-FFF2-40B4-BE49-F238E27FC236}">
                <a16:creationId xmlns:a16="http://schemas.microsoft.com/office/drawing/2014/main" id="{0D6017B9-7319-28DF-C68B-68366CC988E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133725" y="3465512"/>
            <a:ext cx="1588" cy="1639888"/>
          </a:xfrm>
          <a:prstGeom prst="line">
            <a:avLst/>
          </a:prstGeom>
          <a:noFill/>
          <a:ln w="47625">
            <a:solidFill>
              <a:srgbClr val="CDCDC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5" name="Rectangle 28">
            <a:extLst>
              <a:ext uri="{FF2B5EF4-FFF2-40B4-BE49-F238E27FC236}">
                <a16:creationId xmlns:a16="http://schemas.microsoft.com/office/drawing/2014/main" id="{CCE8F56F-9C4D-DBEC-A182-F3A12F6967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9200" y="3728923"/>
            <a:ext cx="2197081" cy="766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487" tIns="44450" rIns="90487" bIns="4445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200" dirty="0">
                <a:latin typeface="Times New Roman" panose="02020603050405020304" pitchFamily="18" charset="0"/>
              </a:rPr>
              <a:t>Rejection Region</a:t>
            </a:r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4" name="Rectangle 2">
            <a:extLst>
              <a:ext uri="{FF2B5EF4-FFF2-40B4-BE49-F238E27FC236}">
                <a16:creationId xmlns:a16="http://schemas.microsoft.com/office/drawing/2014/main" id="{98F9E44A-3779-1454-FBC5-CE742C59747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609600"/>
            <a:ext cx="8382000" cy="1143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0487" tIns="44450" rIns="90487" bIns="44450" numCol="1" anchor="ctr" anchorCtr="1" compatLnSpc="1">
            <a:prstTxWarp prst="textNoShape">
              <a:avLst/>
            </a:prstTxWarp>
          </a:bodyPr>
          <a:lstStyle/>
          <a:p>
            <a:pPr defTabSz="914400"/>
            <a:r>
              <a:rPr lang="en-US" altLang="en-US" dirty="0"/>
              <a:t>Basic Idea</a:t>
            </a:r>
          </a:p>
        </p:txBody>
      </p:sp>
      <p:sp>
        <p:nvSpPr>
          <p:cNvPr id="207876" name="Rectangle 4">
            <a:extLst>
              <a:ext uri="{FF2B5EF4-FFF2-40B4-BE49-F238E27FC236}">
                <a16:creationId xmlns:a16="http://schemas.microsoft.com/office/drawing/2014/main" id="{DBAF3EC8-617D-E2B3-2685-10C5F92F4A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9088" y="1922463"/>
            <a:ext cx="4467225" cy="515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7" tIns="44450" rIns="90487" bIns="4445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800" dirty="0">
                <a:latin typeface="Times New Roman" panose="02020603050405020304" pitchFamily="18" charset="0"/>
              </a:rPr>
              <a:t>Sampling Distribution</a:t>
            </a:r>
          </a:p>
        </p:txBody>
      </p:sp>
      <p:sp>
        <p:nvSpPr>
          <p:cNvPr id="207877" name="Rectangle 5">
            <a:extLst>
              <a:ext uri="{FF2B5EF4-FFF2-40B4-BE49-F238E27FC236}">
                <a16:creationId xmlns:a16="http://schemas.microsoft.com/office/drawing/2014/main" id="{129B7AAE-ECD9-A30A-1AB2-E97593C228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0" y="2609850"/>
            <a:ext cx="2425700" cy="142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7" tIns="44450" rIns="90487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200" dirty="0">
                <a:solidFill>
                  <a:schemeClr val="tx2"/>
                </a:solidFill>
                <a:latin typeface="Times New Roman" panose="02020603050405020304" pitchFamily="18" charset="0"/>
              </a:rPr>
              <a:t>It is unlikely that we would get a sample mean of this value ...</a:t>
            </a:r>
            <a:endParaRPr lang="en-US" altLang="en-US" dirty="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207879" name="Rectangle 7">
            <a:extLst>
              <a:ext uri="{FF2B5EF4-FFF2-40B4-BE49-F238E27FC236}">
                <a16:creationId xmlns:a16="http://schemas.microsoft.com/office/drawing/2014/main" id="{E7499360-44EA-7263-9BD3-9DFED878AC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24600" y="2716212"/>
            <a:ext cx="2720975" cy="1093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7" tIns="44450" rIns="90487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200" dirty="0">
                <a:solidFill>
                  <a:schemeClr val="tx2"/>
                </a:solidFill>
                <a:latin typeface="Times New Roman" panose="02020603050405020304" pitchFamily="18" charset="0"/>
              </a:rPr>
              <a:t>... therefore, we reject the hypothesis that </a:t>
            </a:r>
            <a:r>
              <a:rPr lang="en-US" altLang="en-US" sz="2200" dirty="0">
                <a:solidFill>
                  <a:schemeClr val="tx2"/>
                </a:solidFill>
                <a:latin typeface="Symbol" pitchFamily="2" charset="2"/>
              </a:rPr>
              <a:t> </a:t>
            </a:r>
            <a:r>
              <a:rPr lang="en-US" altLang="en-US" sz="2200" dirty="0">
                <a:solidFill>
                  <a:schemeClr val="tx2"/>
                </a:solidFill>
                <a:latin typeface="Times New Roman" panose="02020603050405020304" pitchFamily="18" charset="0"/>
              </a:rPr>
              <a:t>= 50.</a:t>
            </a:r>
            <a:endParaRPr lang="en-US" altLang="en-US" dirty="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207930" name="Group 58">
            <a:extLst>
              <a:ext uri="{FF2B5EF4-FFF2-40B4-BE49-F238E27FC236}">
                <a16:creationId xmlns:a16="http://schemas.microsoft.com/office/drawing/2014/main" id="{CF858EE6-A436-DEE5-3B1F-28C58539179F}"/>
              </a:ext>
            </a:extLst>
          </p:cNvPr>
          <p:cNvGrpSpPr>
            <a:grpSpLocks/>
          </p:cNvGrpSpPr>
          <p:nvPr/>
        </p:nvGrpSpPr>
        <p:grpSpPr bwMode="auto">
          <a:xfrm>
            <a:off x="838200" y="2667000"/>
            <a:ext cx="7588250" cy="3470275"/>
            <a:chOff x="528" y="1536"/>
            <a:chExt cx="4780" cy="2186"/>
          </a:xfrm>
        </p:grpSpPr>
        <p:sp>
          <p:nvSpPr>
            <p:cNvPr id="207884" name="Freeform 12">
              <a:extLst>
                <a:ext uri="{FF2B5EF4-FFF2-40B4-BE49-F238E27FC236}">
                  <a16:creationId xmlns:a16="http://schemas.microsoft.com/office/drawing/2014/main" id="{638BFBFD-EAF9-4013-DD8F-42ED190A289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3" y="1536"/>
              <a:ext cx="1998" cy="1827"/>
            </a:xfrm>
            <a:custGeom>
              <a:avLst/>
              <a:gdLst>
                <a:gd name="T0" fmla="*/ 2123 w 2123"/>
                <a:gd name="T1" fmla="*/ 2043 h 2043"/>
                <a:gd name="T2" fmla="*/ 1899 w 2123"/>
                <a:gd name="T3" fmla="*/ 2017 h 2043"/>
                <a:gd name="T4" fmla="*/ 1789 w 2123"/>
                <a:gd name="T5" fmla="*/ 1995 h 2043"/>
                <a:gd name="T6" fmla="*/ 1676 w 2123"/>
                <a:gd name="T7" fmla="*/ 1961 h 2043"/>
                <a:gd name="T8" fmla="*/ 1565 w 2123"/>
                <a:gd name="T9" fmla="*/ 1915 h 2043"/>
                <a:gd name="T10" fmla="*/ 1452 w 2123"/>
                <a:gd name="T11" fmla="*/ 1853 h 2043"/>
                <a:gd name="T12" fmla="*/ 1342 w 2123"/>
                <a:gd name="T13" fmla="*/ 1768 h 2043"/>
                <a:gd name="T14" fmla="*/ 1118 w 2123"/>
                <a:gd name="T15" fmla="*/ 1531 h 2043"/>
                <a:gd name="T16" fmla="*/ 894 w 2123"/>
                <a:gd name="T17" fmla="*/ 1197 h 2043"/>
                <a:gd name="T18" fmla="*/ 671 w 2123"/>
                <a:gd name="T19" fmla="*/ 798 h 2043"/>
                <a:gd name="T20" fmla="*/ 561 w 2123"/>
                <a:gd name="T21" fmla="*/ 594 h 2043"/>
                <a:gd name="T22" fmla="*/ 447 w 2123"/>
                <a:gd name="T23" fmla="*/ 402 h 2043"/>
                <a:gd name="T24" fmla="*/ 337 w 2123"/>
                <a:gd name="T25" fmla="*/ 238 h 2043"/>
                <a:gd name="T26" fmla="*/ 224 w 2123"/>
                <a:gd name="T27" fmla="*/ 110 h 2043"/>
                <a:gd name="T28" fmla="*/ 113 w 2123"/>
                <a:gd name="T29" fmla="*/ 28 h 2043"/>
                <a:gd name="T30" fmla="*/ 0 w 2123"/>
                <a:gd name="T31" fmla="*/ 0 h 2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23" h="2043">
                  <a:moveTo>
                    <a:pt x="2123" y="2043"/>
                  </a:moveTo>
                  <a:lnTo>
                    <a:pt x="1899" y="2017"/>
                  </a:lnTo>
                  <a:lnTo>
                    <a:pt x="1789" y="1995"/>
                  </a:lnTo>
                  <a:lnTo>
                    <a:pt x="1676" y="1961"/>
                  </a:lnTo>
                  <a:lnTo>
                    <a:pt x="1565" y="1915"/>
                  </a:lnTo>
                  <a:lnTo>
                    <a:pt x="1452" y="1853"/>
                  </a:lnTo>
                  <a:lnTo>
                    <a:pt x="1342" y="1768"/>
                  </a:lnTo>
                  <a:lnTo>
                    <a:pt x="1118" y="1531"/>
                  </a:lnTo>
                  <a:lnTo>
                    <a:pt x="894" y="1197"/>
                  </a:lnTo>
                  <a:lnTo>
                    <a:pt x="671" y="798"/>
                  </a:lnTo>
                  <a:lnTo>
                    <a:pt x="561" y="594"/>
                  </a:lnTo>
                  <a:lnTo>
                    <a:pt x="447" y="402"/>
                  </a:lnTo>
                  <a:lnTo>
                    <a:pt x="337" y="238"/>
                  </a:lnTo>
                  <a:lnTo>
                    <a:pt x="224" y="110"/>
                  </a:lnTo>
                  <a:lnTo>
                    <a:pt x="113" y="28"/>
                  </a:lnTo>
                  <a:lnTo>
                    <a:pt x="0" y="0"/>
                  </a:lnTo>
                </a:path>
              </a:pathLst>
            </a:custGeom>
            <a:noFill/>
            <a:ln w="60325">
              <a:solidFill>
                <a:srgbClr val="00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07885" name="Freeform 13">
              <a:extLst>
                <a:ext uri="{FF2B5EF4-FFF2-40B4-BE49-F238E27FC236}">
                  <a16:creationId xmlns:a16="http://schemas.microsoft.com/office/drawing/2014/main" id="{284EF699-3353-BFB0-C893-5F184BDFDE6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5" y="1536"/>
              <a:ext cx="1998" cy="1827"/>
            </a:xfrm>
            <a:custGeom>
              <a:avLst/>
              <a:gdLst>
                <a:gd name="T0" fmla="*/ 0 w 2122"/>
                <a:gd name="T1" fmla="*/ 2043 h 2043"/>
                <a:gd name="T2" fmla="*/ 223 w 2122"/>
                <a:gd name="T3" fmla="*/ 2017 h 2043"/>
                <a:gd name="T4" fmla="*/ 337 w 2122"/>
                <a:gd name="T5" fmla="*/ 1995 h 2043"/>
                <a:gd name="T6" fmla="*/ 447 w 2122"/>
                <a:gd name="T7" fmla="*/ 1961 h 2043"/>
                <a:gd name="T8" fmla="*/ 557 w 2122"/>
                <a:gd name="T9" fmla="*/ 1915 h 2043"/>
                <a:gd name="T10" fmla="*/ 671 w 2122"/>
                <a:gd name="T11" fmla="*/ 1853 h 2043"/>
                <a:gd name="T12" fmla="*/ 781 w 2122"/>
                <a:gd name="T13" fmla="*/ 1768 h 2043"/>
                <a:gd name="T14" fmla="*/ 1007 w 2122"/>
                <a:gd name="T15" fmla="*/ 1531 h 2043"/>
                <a:gd name="T16" fmla="*/ 1228 w 2122"/>
                <a:gd name="T17" fmla="*/ 1197 h 2043"/>
                <a:gd name="T18" fmla="*/ 1452 w 2122"/>
                <a:gd name="T19" fmla="*/ 798 h 2043"/>
                <a:gd name="T20" fmla="*/ 1565 w 2122"/>
                <a:gd name="T21" fmla="*/ 594 h 2043"/>
                <a:gd name="T22" fmla="*/ 1675 w 2122"/>
                <a:gd name="T23" fmla="*/ 402 h 2043"/>
                <a:gd name="T24" fmla="*/ 1788 w 2122"/>
                <a:gd name="T25" fmla="*/ 238 h 2043"/>
                <a:gd name="T26" fmla="*/ 1899 w 2122"/>
                <a:gd name="T27" fmla="*/ 110 h 2043"/>
                <a:gd name="T28" fmla="*/ 2012 w 2122"/>
                <a:gd name="T29" fmla="*/ 28 h 2043"/>
                <a:gd name="T30" fmla="*/ 2122 w 2122"/>
                <a:gd name="T31" fmla="*/ 0 h 2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22" h="2043">
                  <a:moveTo>
                    <a:pt x="0" y="2043"/>
                  </a:moveTo>
                  <a:lnTo>
                    <a:pt x="223" y="2017"/>
                  </a:lnTo>
                  <a:lnTo>
                    <a:pt x="337" y="1995"/>
                  </a:lnTo>
                  <a:lnTo>
                    <a:pt x="447" y="1961"/>
                  </a:lnTo>
                  <a:lnTo>
                    <a:pt x="557" y="1915"/>
                  </a:lnTo>
                  <a:lnTo>
                    <a:pt x="671" y="1853"/>
                  </a:lnTo>
                  <a:lnTo>
                    <a:pt x="781" y="1768"/>
                  </a:lnTo>
                  <a:lnTo>
                    <a:pt x="1007" y="1531"/>
                  </a:lnTo>
                  <a:lnTo>
                    <a:pt x="1228" y="1197"/>
                  </a:lnTo>
                  <a:lnTo>
                    <a:pt x="1452" y="798"/>
                  </a:lnTo>
                  <a:lnTo>
                    <a:pt x="1565" y="594"/>
                  </a:lnTo>
                  <a:lnTo>
                    <a:pt x="1675" y="402"/>
                  </a:lnTo>
                  <a:lnTo>
                    <a:pt x="1788" y="238"/>
                  </a:lnTo>
                  <a:lnTo>
                    <a:pt x="1899" y="110"/>
                  </a:lnTo>
                  <a:lnTo>
                    <a:pt x="2012" y="28"/>
                  </a:lnTo>
                  <a:lnTo>
                    <a:pt x="2122" y="0"/>
                  </a:lnTo>
                </a:path>
              </a:pathLst>
            </a:custGeom>
            <a:noFill/>
            <a:ln w="60325">
              <a:solidFill>
                <a:srgbClr val="00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07886" name="Freeform 14">
              <a:extLst>
                <a:ext uri="{FF2B5EF4-FFF2-40B4-BE49-F238E27FC236}">
                  <a16:creationId xmlns:a16="http://schemas.microsoft.com/office/drawing/2014/main" id="{B9F6A3BD-BD00-0582-2942-50B09FBF661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1" y="2566"/>
              <a:ext cx="4070" cy="795"/>
            </a:xfrm>
            <a:custGeom>
              <a:avLst/>
              <a:gdLst>
                <a:gd name="T0" fmla="*/ 0 w 4324"/>
                <a:gd name="T1" fmla="*/ 0 h 888"/>
                <a:gd name="T2" fmla="*/ 0 w 4324"/>
                <a:gd name="T3" fmla="*/ 888 h 888"/>
                <a:gd name="T4" fmla="*/ 4324 w 4324"/>
                <a:gd name="T5" fmla="*/ 888 h 8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4" h="888">
                  <a:moveTo>
                    <a:pt x="0" y="0"/>
                  </a:moveTo>
                  <a:lnTo>
                    <a:pt x="0" y="888"/>
                  </a:lnTo>
                  <a:lnTo>
                    <a:pt x="4324" y="888"/>
                  </a:lnTo>
                </a:path>
              </a:pathLst>
            </a:custGeom>
            <a:noFill/>
            <a:ln w="41275">
              <a:solidFill>
                <a:srgbClr val="CDCDC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07887" name="Line 15">
              <a:extLst>
                <a:ext uri="{FF2B5EF4-FFF2-40B4-BE49-F238E27FC236}">
                  <a16:creationId xmlns:a16="http://schemas.microsoft.com/office/drawing/2014/main" id="{5AA81E05-2DC0-BF5D-DC78-57EA53ACF49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60" y="2566"/>
              <a:ext cx="51" cy="1"/>
            </a:xfrm>
            <a:prstGeom prst="line">
              <a:avLst/>
            </a:prstGeom>
            <a:noFill/>
            <a:ln w="41275">
              <a:solidFill>
                <a:srgbClr val="CDCDC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07888" name="Line 16">
              <a:extLst>
                <a:ext uri="{FF2B5EF4-FFF2-40B4-BE49-F238E27FC236}">
                  <a16:creationId xmlns:a16="http://schemas.microsoft.com/office/drawing/2014/main" id="{4DD7F9E8-9E8F-A0CA-C65F-DC448972857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60" y="2644"/>
              <a:ext cx="51" cy="1"/>
            </a:xfrm>
            <a:prstGeom prst="line">
              <a:avLst/>
            </a:prstGeom>
            <a:noFill/>
            <a:ln w="41275">
              <a:solidFill>
                <a:srgbClr val="CDCDC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07889" name="Line 17">
              <a:extLst>
                <a:ext uri="{FF2B5EF4-FFF2-40B4-BE49-F238E27FC236}">
                  <a16:creationId xmlns:a16="http://schemas.microsoft.com/office/drawing/2014/main" id="{15C9027D-64DF-1815-9084-36300C615AA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60" y="2726"/>
              <a:ext cx="51" cy="0"/>
            </a:xfrm>
            <a:prstGeom prst="line">
              <a:avLst/>
            </a:prstGeom>
            <a:noFill/>
            <a:ln w="41275">
              <a:solidFill>
                <a:srgbClr val="CDCDC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07890" name="Line 18">
              <a:extLst>
                <a:ext uri="{FF2B5EF4-FFF2-40B4-BE49-F238E27FC236}">
                  <a16:creationId xmlns:a16="http://schemas.microsoft.com/office/drawing/2014/main" id="{FDC4E5ED-153D-28D3-1F12-C14A45A5271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60" y="2804"/>
              <a:ext cx="51" cy="1"/>
            </a:xfrm>
            <a:prstGeom prst="line">
              <a:avLst/>
            </a:prstGeom>
            <a:noFill/>
            <a:ln w="41275">
              <a:solidFill>
                <a:srgbClr val="CDCDC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07891" name="Line 19">
              <a:extLst>
                <a:ext uri="{FF2B5EF4-FFF2-40B4-BE49-F238E27FC236}">
                  <a16:creationId xmlns:a16="http://schemas.microsoft.com/office/drawing/2014/main" id="{DC6B1AB6-E371-B400-600D-2765BA5B9A4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60" y="2885"/>
              <a:ext cx="51" cy="1"/>
            </a:xfrm>
            <a:prstGeom prst="line">
              <a:avLst/>
            </a:prstGeom>
            <a:noFill/>
            <a:ln w="41275">
              <a:solidFill>
                <a:srgbClr val="CDCDC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07892" name="Line 20">
              <a:extLst>
                <a:ext uri="{FF2B5EF4-FFF2-40B4-BE49-F238E27FC236}">
                  <a16:creationId xmlns:a16="http://schemas.microsoft.com/office/drawing/2014/main" id="{149F2D64-31F9-9794-2C8D-69F9D461356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60" y="2963"/>
              <a:ext cx="51" cy="1"/>
            </a:xfrm>
            <a:prstGeom prst="line">
              <a:avLst/>
            </a:prstGeom>
            <a:noFill/>
            <a:ln w="41275">
              <a:solidFill>
                <a:srgbClr val="CDCDC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07893" name="Line 21">
              <a:extLst>
                <a:ext uri="{FF2B5EF4-FFF2-40B4-BE49-F238E27FC236}">
                  <a16:creationId xmlns:a16="http://schemas.microsoft.com/office/drawing/2014/main" id="{0A0CCD24-F082-B6C0-E212-FF749E0703E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60" y="3044"/>
              <a:ext cx="51" cy="1"/>
            </a:xfrm>
            <a:prstGeom prst="line">
              <a:avLst/>
            </a:prstGeom>
            <a:noFill/>
            <a:ln w="41275">
              <a:solidFill>
                <a:srgbClr val="CDCDC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07894" name="Line 22">
              <a:extLst>
                <a:ext uri="{FF2B5EF4-FFF2-40B4-BE49-F238E27FC236}">
                  <a16:creationId xmlns:a16="http://schemas.microsoft.com/office/drawing/2014/main" id="{AE53992E-B553-1EF0-22FE-EB0102A788B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60" y="3123"/>
              <a:ext cx="51" cy="1"/>
            </a:xfrm>
            <a:prstGeom prst="line">
              <a:avLst/>
            </a:prstGeom>
            <a:noFill/>
            <a:ln w="41275">
              <a:solidFill>
                <a:srgbClr val="CDCDC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07895" name="Line 23">
              <a:extLst>
                <a:ext uri="{FF2B5EF4-FFF2-40B4-BE49-F238E27FC236}">
                  <a16:creationId xmlns:a16="http://schemas.microsoft.com/office/drawing/2014/main" id="{24900477-794E-DC0D-2F87-FB1D1603764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60" y="3201"/>
              <a:ext cx="51" cy="1"/>
            </a:xfrm>
            <a:prstGeom prst="line">
              <a:avLst/>
            </a:prstGeom>
            <a:noFill/>
            <a:ln w="41275">
              <a:solidFill>
                <a:srgbClr val="CDCDC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07896" name="Line 24">
              <a:extLst>
                <a:ext uri="{FF2B5EF4-FFF2-40B4-BE49-F238E27FC236}">
                  <a16:creationId xmlns:a16="http://schemas.microsoft.com/office/drawing/2014/main" id="{111C521A-3B24-278F-7F6B-5833D53F23E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60" y="3282"/>
              <a:ext cx="51" cy="1"/>
            </a:xfrm>
            <a:prstGeom prst="line">
              <a:avLst/>
            </a:prstGeom>
            <a:noFill/>
            <a:ln w="41275">
              <a:solidFill>
                <a:srgbClr val="CDCDC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07897" name="Line 25">
              <a:extLst>
                <a:ext uri="{FF2B5EF4-FFF2-40B4-BE49-F238E27FC236}">
                  <a16:creationId xmlns:a16="http://schemas.microsoft.com/office/drawing/2014/main" id="{51247E71-74C3-E912-4D41-17AE6B3C70A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81" y="3361"/>
              <a:ext cx="1" cy="9"/>
            </a:xfrm>
            <a:prstGeom prst="line">
              <a:avLst/>
            </a:prstGeom>
            <a:noFill/>
            <a:ln w="41275">
              <a:solidFill>
                <a:srgbClr val="CDCDC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07898" name="Line 26">
              <a:extLst>
                <a:ext uri="{FF2B5EF4-FFF2-40B4-BE49-F238E27FC236}">
                  <a16:creationId xmlns:a16="http://schemas.microsoft.com/office/drawing/2014/main" id="{EFF9919C-16B3-8AFA-5E35-135CBCDCC21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75" y="3361"/>
              <a:ext cx="1" cy="9"/>
            </a:xfrm>
            <a:prstGeom prst="line">
              <a:avLst/>
            </a:prstGeom>
            <a:noFill/>
            <a:ln w="41275">
              <a:solidFill>
                <a:srgbClr val="CDCDC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07899" name="Line 27">
              <a:extLst>
                <a:ext uri="{FF2B5EF4-FFF2-40B4-BE49-F238E27FC236}">
                  <a16:creationId xmlns:a16="http://schemas.microsoft.com/office/drawing/2014/main" id="{02AC3AD2-73A4-4084-13B5-52AC166817F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68" y="3361"/>
              <a:ext cx="1" cy="9"/>
            </a:xfrm>
            <a:prstGeom prst="line">
              <a:avLst/>
            </a:prstGeom>
            <a:noFill/>
            <a:ln w="41275">
              <a:solidFill>
                <a:srgbClr val="CDCDC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07900" name="Line 28">
              <a:extLst>
                <a:ext uri="{FF2B5EF4-FFF2-40B4-BE49-F238E27FC236}">
                  <a16:creationId xmlns:a16="http://schemas.microsoft.com/office/drawing/2014/main" id="{FA07E055-D071-1DFB-774D-3774881ECB3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60" y="3361"/>
              <a:ext cx="1" cy="9"/>
            </a:xfrm>
            <a:prstGeom prst="line">
              <a:avLst/>
            </a:prstGeom>
            <a:noFill/>
            <a:ln w="41275">
              <a:solidFill>
                <a:srgbClr val="CDCDC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07901" name="Line 29">
              <a:extLst>
                <a:ext uri="{FF2B5EF4-FFF2-40B4-BE49-F238E27FC236}">
                  <a16:creationId xmlns:a16="http://schemas.microsoft.com/office/drawing/2014/main" id="{9B223537-787B-AFDA-6289-B80D5DF829C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54" y="3361"/>
              <a:ext cx="0" cy="9"/>
            </a:xfrm>
            <a:prstGeom prst="line">
              <a:avLst/>
            </a:prstGeom>
            <a:noFill/>
            <a:ln w="41275">
              <a:solidFill>
                <a:srgbClr val="CDCDC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07902" name="Line 30">
              <a:extLst>
                <a:ext uri="{FF2B5EF4-FFF2-40B4-BE49-F238E27FC236}">
                  <a16:creationId xmlns:a16="http://schemas.microsoft.com/office/drawing/2014/main" id="{1C65C78C-4A76-A03E-A286-57DA0EA2556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46" y="3361"/>
              <a:ext cx="1" cy="9"/>
            </a:xfrm>
            <a:prstGeom prst="line">
              <a:avLst/>
            </a:prstGeom>
            <a:noFill/>
            <a:ln w="41275">
              <a:solidFill>
                <a:srgbClr val="CDCDC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07903" name="Line 31">
              <a:extLst>
                <a:ext uri="{FF2B5EF4-FFF2-40B4-BE49-F238E27FC236}">
                  <a16:creationId xmlns:a16="http://schemas.microsoft.com/office/drawing/2014/main" id="{567BA8D0-F142-B8F3-42D6-2601545C4FA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38" y="3361"/>
              <a:ext cx="1" cy="9"/>
            </a:xfrm>
            <a:prstGeom prst="line">
              <a:avLst/>
            </a:prstGeom>
            <a:noFill/>
            <a:ln w="41275">
              <a:solidFill>
                <a:srgbClr val="CDCDC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07904" name="Line 32">
              <a:extLst>
                <a:ext uri="{FF2B5EF4-FFF2-40B4-BE49-F238E27FC236}">
                  <a16:creationId xmlns:a16="http://schemas.microsoft.com/office/drawing/2014/main" id="{64E56C8C-9818-C202-BEA5-E16D2BF46F3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33" y="3361"/>
              <a:ext cx="1" cy="9"/>
            </a:xfrm>
            <a:prstGeom prst="line">
              <a:avLst/>
            </a:prstGeom>
            <a:noFill/>
            <a:ln w="41275">
              <a:solidFill>
                <a:srgbClr val="CDCDC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07905" name="Line 33">
              <a:extLst>
                <a:ext uri="{FF2B5EF4-FFF2-40B4-BE49-F238E27FC236}">
                  <a16:creationId xmlns:a16="http://schemas.microsoft.com/office/drawing/2014/main" id="{3E79F315-B1CB-FAA3-A2A5-E802E9D16E5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25" y="3361"/>
              <a:ext cx="1" cy="9"/>
            </a:xfrm>
            <a:prstGeom prst="line">
              <a:avLst/>
            </a:prstGeom>
            <a:noFill/>
            <a:ln w="41275">
              <a:solidFill>
                <a:srgbClr val="CDCDC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07906" name="Line 34">
              <a:extLst>
                <a:ext uri="{FF2B5EF4-FFF2-40B4-BE49-F238E27FC236}">
                  <a16:creationId xmlns:a16="http://schemas.microsoft.com/office/drawing/2014/main" id="{0A087E9E-CF01-445F-1C33-2FA5F49F957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17" y="3361"/>
              <a:ext cx="1" cy="9"/>
            </a:xfrm>
            <a:prstGeom prst="line">
              <a:avLst/>
            </a:prstGeom>
            <a:noFill/>
            <a:ln w="41275">
              <a:solidFill>
                <a:srgbClr val="CDCDC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07907" name="Rectangle 35">
              <a:extLst>
                <a:ext uri="{FF2B5EF4-FFF2-40B4-BE49-F238E27FC236}">
                  <a16:creationId xmlns:a16="http://schemas.microsoft.com/office/drawing/2014/main" id="{F7CABEAE-30BC-18A8-23AA-4D9443FA1B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06" y="3453"/>
              <a:ext cx="0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 altLang="en-US" b="0" dirty="0">
                <a:latin typeface="Times New Roman" panose="02020603050405020304" pitchFamily="18" charset="0"/>
              </a:endParaRPr>
            </a:p>
          </p:txBody>
        </p:sp>
        <p:sp>
          <p:nvSpPr>
            <p:cNvPr id="207908" name="Rectangle 36">
              <a:extLst>
                <a:ext uri="{FF2B5EF4-FFF2-40B4-BE49-F238E27FC236}">
                  <a16:creationId xmlns:a16="http://schemas.microsoft.com/office/drawing/2014/main" id="{387E20FE-4B7E-D69F-006B-21E27655AE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09" y="3453"/>
              <a:ext cx="0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 altLang="en-US" b="0" dirty="0"/>
            </a:p>
          </p:txBody>
        </p:sp>
        <p:sp>
          <p:nvSpPr>
            <p:cNvPr id="207909" name="Rectangle 37">
              <a:extLst>
                <a:ext uri="{FF2B5EF4-FFF2-40B4-BE49-F238E27FC236}">
                  <a16:creationId xmlns:a16="http://schemas.microsoft.com/office/drawing/2014/main" id="{D6152336-639A-F66A-CCE6-4577798159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95" y="3453"/>
              <a:ext cx="0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 altLang="en-US" b="0" dirty="0"/>
            </a:p>
          </p:txBody>
        </p:sp>
        <p:sp>
          <p:nvSpPr>
            <p:cNvPr id="207910" name="Rectangle 38">
              <a:extLst>
                <a:ext uri="{FF2B5EF4-FFF2-40B4-BE49-F238E27FC236}">
                  <a16:creationId xmlns:a16="http://schemas.microsoft.com/office/drawing/2014/main" id="{73E31B19-0FA9-E286-D792-68D5442FB1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33" y="3453"/>
              <a:ext cx="0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 altLang="en-US" b="0" dirty="0"/>
            </a:p>
          </p:txBody>
        </p:sp>
        <p:sp>
          <p:nvSpPr>
            <p:cNvPr id="207913" name="Rectangle 41">
              <a:extLst>
                <a:ext uri="{FF2B5EF4-FFF2-40B4-BE49-F238E27FC236}">
                  <a16:creationId xmlns:a16="http://schemas.microsoft.com/office/drawing/2014/main" id="{DCF18625-0D14-4FFD-3EE8-F7992AB45B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56" y="3453"/>
              <a:ext cx="47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100" dirty="0">
                  <a:latin typeface="Arial" panose="020B0604020202020204" pitchFamily="34" charset="0"/>
                </a:rPr>
                <a:t> </a:t>
              </a:r>
              <a:endParaRPr lang="en-US" altLang="en-US" b="0" dirty="0"/>
            </a:p>
          </p:txBody>
        </p:sp>
        <p:sp>
          <p:nvSpPr>
            <p:cNvPr id="207914" name="Rectangle 42">
              <a:extLst>
                <a:ext uri="{FF2B5EF4-FFF2-40B4-BE49-F238E27FC236}">
                  <a16:creationId xmlns:a16="http://schemas.microsoft.com/office/drawing/2014/main" id="{40194C86-DEE2-7C5A-E7EE-1CA6BBBB3B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97" y="3453"/>
              <a:ext cx="0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 altLang="en-US" b="0" dirty="0"/>
            </a:p>
          </p:txBody>
        </p:sp>
        <p:sp>
          <p:nvSpPr>
            <p:cNvPr id="207915" name="Rectangle 43">
              <a:extLst>
                <a:ext uri="{FF2B5EF4-FFF2-40B4-BE49-F238E27FC236}">
                  <a16:creationId xmlns:a16="http://schemas.microsoft.com/office/drawing/2014/main" id="{1392262B-5B95-674E-5BB2-453CC91B79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28" y="3453"/>
              <a:ext cx="0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 altLang="en-US" b="0" dirty="0"/>
            </a:p>
          </p:txBody>
        </p:sp>
        <p:sp>
          <p:nvSpPr>
            <p:cNvPr id="207916" name="Rectangle 44">
              <a:extLst>
                <a:ext uri="{FF2B5EF4-FFF2-40B4-BE49-F238E27FC236}">
                  <a16:creationId xmlns:a16="http://schemas.microsoft.com/office/drawing/2014/main" id="{4A490224-61DF-3D56-BA26-6793A86066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12" y="3453"/>
              <a:ext cx="0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 altLang="en-US" b="0" dirty="0"/>
            </a:p>
          </p:txBody>
        </p:sp>
        <p:sp>
          <p:nvSpPr>
            <p:cNvPr id="207917" name="Rectangle 45">
              <a:extLst>
                <a:ext uri="{FF2B5EF4-FFF2-40B4-BE49-F238E27FC236}">
                  <a16:creationId xmlns:a16="http://schemas.microsoft.com/office/drawing/2014/main" id="{0085C7BD-A249-C7D2-4866-B23A1DDD89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98" y="3453"/>
              <a:ext cx="0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 altLang="en-US" b="0" dirty="0"/>
            </a:p>
          </p:txBody>
        </p:sp>
        <p:sp>
          <p:nvSpPr>
            <p:cNvPr id="207918" name="Rectangle 46">
              <a:extLst>
                <a:ext uri="{FF2B5EF4-FFF2-40B4-BE49-F238E27FC236}">
                  <a16:creationId xmlns:a16="http://schemas.microsoft.com/office/drawing/2014/main" id="{33E063FB-219F-BD67-39A5-DDBDD6BA2A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05" y="3457"/>
              <a:ext cx="0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 altLang="en-US" b="0" dirty="0"/>
            </a:p>
          </p:txBody>
        </p:sp>
        <p:sp>
          <p:nvSpPr>
            <p:cNvPr id="207919" name="Rectangle 47">
              <a:extLst>
                <a:ext uri="{FF2B5EF4-FFF2-40B4-BE49-F238E27FC236}">
                  <a16:creationId xmlns:a16="http://schemas.microsoft.com/office/drawing/2014/main" id="{022CC195-4534-64F7-BB80-93F7F9188E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20" y="3420"/>
              <a:ext cx="60" cy="2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700" dirty="0">
                  <a:latin typeface="Arial" panose="020B0604020202020204" pitchFamily="34" charset="0"/>
                </a:rPr>
                <a:t> </a:t>
              </a:r>
              <a:endParaRPr lang="en-US" altLang="en-US" b="0" dirty="0"/>
            </a:p>
          </p:txBody>
        </p:sp>
        <p:sp>
          <p:nvSpPr>
            <p:cNvPr id="207920" name="Rectangle 48">
              <a:extLst>
                <a:ext uri="{FF2B5EF4-FFF2-40B4-BE49-F238E27FC236}">
                  <a16:creationId xmlns:a16="http://schemas.microsoft.com/office/drawing/2014/main" id="{53E5649F-5CBE-C590-4A73-BBC91EC12D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74" y="3420"/>
              <a:ext cx="0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 altLang="en-US" b="0" dirty="0"/>
            </a:p>
          </p:txBody>
        </p:sp>
        <p:sp>
          <p:nvSpPr>
            <p:cNvPr id="207921" name="Rectangle 49">
              <a:extLst>
                <a:ext uri="{FF2B5EF4-FFF2-40B4-BE49-F238E27FC236}">
                  <a16:creationId xmlns:a16="http://schemas.microsoft.com/office/drawing/2014/main" id="{FEBACB03-CAB9-97B3-6402-7D93955760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91" y="3420"/>
              <a:ext cx="60" cy="2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700" dirty="0">
                  <a:latin typeface="Arial" panose="020B0604020202020204" pitchFamily="34" charset="0"/>
                </a:rPr>
                <a:t> </a:t>
              </a:r>
              <a:endParaRPr lang="en-US" altLang="en-US" b="0" dirty="0"/>
            </a:p>
          </p:txBody>
        </p:sp>
        <p:sp>
          <p:nvSpPr>
            <p:cNvPr id="207922" name="Rectangle 50">
              <a:extLst>
                <a:ext uri="{FF2B5EF4-FFF2-40B4-BE49-F238E27FC236}">
                  <a16:creationId xmlns:a16="http://schemas.microsoft.com/office/drawing/2014/main" id="{B36A8F13-1506-6A9B-00B4-16287D28A9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48" y="3420"/>
              <a:ext cx="0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 altLang="en-US" b="0" dirty="0"/>
            </a:p>
          </p:txBody>
        </p:sp>
        <p:sp>
          <p:nvSpPr>
            <p:cNvPr id="207923" name="Rectangle 51">
              <a:extLst>
                <a:ext uri="{FF2B5EF4-FFF2-40B4-BE49-F238E27FC236}">
                  <a16:creationId xmlns:a16="http://schemas.microsoft.com/office/drawing/2014/main" id="{5AB67914-DEA8-766A-AC51-25BA304D54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60" y="3420"/>
              <a:ext cx="0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 altLang="en-US" b="0" dirty="0"/>
            </a:p>
          </p:txBody>
        </p:sp>
        <p:sp>
          <p:nvSpPr>
            <p:cNvPr id="207880" name="Line 8">
              <a:extLst>
                <a:ext uri="{FF2B5EF4-FFF2-40B4-BE49-F238E27FC236}">
                  <a16:creationId xmlns:a16="http://schemas.microsoft.com/office/drawing/2014/main" id="{9BBB41BA-A647-96F6-A1A9-D900AB48D0A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24" y="2592"/>
              <a:ext cx="0" cy="840"/>
            </a:xfrm>
            <a:prstGeom prst="line">
              <a:avLst/>
            </a:prstGeom>
            <a:noFill/>
            <a:ln w="50800">
              <a:solidFill>
                <a:schemeClr val="tx2"/>
              </a:solidFill>
              <a:round/>
              <a:headEnd/>
              <a:tailEnd type="triangle" w="med" len="med"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07881" name="Line 9">
              <a:extLst>
                <a:ext uri="{FF2B5EF4-FFF2-40B4-BE49-F238E27FC236}">
                  <a16:creationId xmlns:a16="http://schemas.microsoft.com/office/drawing/2014/main" id="{8428721B-5200-8915-B5D2-14EBDD85EFC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24" y="2880"/>
              <a:ext cx="0" cy="208"/>
            </a:xfrm>
            <a:prstGeom prst="line">
              <a:avLst/>
            </a:prstGeom>
            <a:noFill/>
            <a:ln w="50800">
              <a:solidFill>
                <a:schemeClr val="tx2"/>
              </a:solidFill>
              <a:round/>
              <a:headEnd/>
              <a:tailEnd type="triangle" w="med" len="med"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07925" name="Text Box 53">
              <a:extLst>
                <a:ext uri="{FF2B5EF4-FFF2-40B4-BE49-F238E27FC236}">
                  <a16:creationId xmlns:a16="http://schemas.microsoft.com/office/drawing/2014/main" id="{85996EE0-BCA3-5C40-2CE5-0E2DC44DA0D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08" y="3434"/>
              <a:ext cx="30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dirty="0">
                  <a:latin typeface="Times New Roman" panose="02020603050405020304" pitchFamily="18" charset="0"/>
                </a:rPr>
                <a:t>20</a:t>
              </a:r>
            </a:p>
          </p:txBody>
        </p:sp>
        <p:sp>
          <p:nvSpPr>
            <p:cNvPr id="207926" name="Text Box 54">
              <a:extLst>
                <a:ext uri="{FF2B5EF4-FFF2-40B4-BE49-F238E27FC236}">
                  <a16:creationId xmlns:a16="http://schemas.microsoft.com/office/drawing/2014/main" id="{8BF94D61-25EE-3E2F-69E7-6F5922C2C84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96" y="3033"/>
              <a:ext cx="101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800" dirty="0">
                  <a:solidFill>
                    <a:schemeClr val="tx2"/>
                  </a:solidFill>
                  <a:latin typeface="Symbol" pitchFamily="2" charset="2"/>
                </a:rPr>
                <a:t> </a:t>
              </a:r>
              <a:r>
                <a:rPr lang="en-US" altLang="en-US" sz="2800" dirty="0">
                  <a:solidFill>
                    <a:schemeClr val="tx2"/>
                  </a:solidFill>
                  <a:latin typeface="Times New Roman" panose="02020603050405020304" pitchFamily="18" charset="0"/>
                </a:rPr>
                <a:t>= 50 H</a:t>
              </a:r>
              <a:r>
                <a:rPr lang="en-US" altLang="en-US" sz="2800" baseline="-25000" dirty="0">
                  <a:solidFill>
                    <a:schemeClr val="tx2"/>
                  </a:solidFill>
                  <a:latin typeface="Times New Roman" panose="02020603050405020304" pitchFamily="18" charset="0"/>
                </a:rPr>
                <a:t>0</a:t>
              </a:r>
            </a:p>
          </p:txBody>
        </p:sp>
        <p:sp>
          <p:nvSpPr>
            <p:cNvPr id="207927" name="Text Box 55">
              <a:extLst>
                <a:ext uri="{FF2B5EF4-FFF2-40B4-BE49-F238E27FC236}">
                  <a16:creationId xmlns:a16="http://schemas.microsoft.com/office/drawing/2014/main" id="{69860990-30F0-78CD-C03D-DA608CE7722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8" y="2520"/>
              <a:ext cx="40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1800" dirty="0">
                  <a:latin typeface="Times New Roman" panose="02020603050405020304" pitchFamily="18" charset="0"/>
                </a:rPr>
                <a:t>P(X)</a:t>
              </a:r>
              <a:endParaRPr lang="en-US" altLang="en-US" dirty="0"/>
            </a:p>
          </p:txBody>
        </p:sp>
        <p:sp>
          <p:nvSpPr>
            <p:cNvPr id="207928" name="Rectangle 56">
              <a:extLst>
                <a:ext uri="{FF2B5EF4-FFF2-40B4-BE49-F238E27FC236}">
                  <a16:creationId xmlns:a16="http://schemas.microsoft.com/office/drawing/2014/main" id="{AC739460-4593-3B56-62FA-F7895AEE96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88" y="3168"/>
              <a:ext cx="22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1800" dirty="0">
                  <a:latin typeface="Times New Roman" panose="02020603050405020304" pitchFamily="18" charset="0"/>
                </a:rPr>
                <a:t>X</a:t>
              </a:r>
            </a:p>
          </p:txBody>
        </p:sp>
        <p:sp>
          <p:nvSpPr>
            <p:cNvPr id="207929" name="Text Box 57">
              <a:extLst>
                <a:ext uri="{FF2B5EF4-FFF2-40B4-BE49-F238E27FC236}">
                  <a16:creationId xmlns:a16="http://schemas.microsoft.com/office/drawing/2014/main" id="{C8CE6D23-A93A-37D0-90E3-F15F0D4C649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88" y="3360"/>
              <a:ext cx="124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dirty="0">
                  <a:latin typeface="Times New Roman" panose="02020603050405020304" pitchFamily="18" charset="0"/>
                </a:rPr>
                <a:t>Sample Mean</a:t>
              </a:r>
            </a:p>
          </p:txBody>
        </p:sp>
      </p:grpSp>
      <p:sp>
        <p:nvSpPr>
          <p:cNvPr id="207878" name="Rectangle 6">
            <a:extLst>
              <a:ext uri="{FF2B5EF4-FFF2-40B4-BE49-F238E27FC236}">
                <a16:creationId xmlns:a16="http://schemas.microsoft.com/office/drawing/2014/main" id="{9C242EFF-6BAF-58A6-E32B-54133EE0E6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6600" y="4057650"/>
            <a:ext cx="3679825" cy="81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7" tIns="44450" rIns="90487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dirty="0">
                <a:solidFill>
                  <a:schemeClr val="tx2"/>
                </a:solidFill>
                <a:latin typeface="Times New Roman" panose="02020603050405020304" pitchFamily="18" charset="0"/>
              </a:rPr>
              <a:t>... if in fact this were</a:t>
            </a:r>
            <a:br>
              <a:rPr lang="en-US" altLang="en-US" dirty="0">
                <a:solidFill>
                  <a:schemeClr val="tx2"/>
                </a:solidFill>
                <a:latin typeface="Times New Roman" panose="02020603050405020304" pitchFamily="18" charset="0"/>
              </a:rPr>
            </a:br>
            <a:r>
              <a:rPr lang="en-US" altLang="en-US" dirty="0">
                <a:solidFill>
                  <a:schemeClr val="tx2"/>
                </a:solidFill>
                <a:latin typeface="Times New Roman" panose="02020603050405020304" pitchFamily="18" charset="0"/>
              </a:rPr>
              <a:t> the population mean</a:t>
            </a:r>
          </a:p>
        </p:txBody>
      </p:sp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2">
            <a:extLst>
              <a:ext uri="{FF2B5EF4-FFF2-40B4-BE49-F238E27FC236}">
                <a16:creationId xmlns:a16="http://schemas.microsoft.com/office/drawing/2014/main" id="{653034F8-129A-1B3D-DE43-50F7AE3D97C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609600"/>
            <a:ext cx="8382000" cy="1143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0487" tIns="44450" rIns="90487" bIns="44450" numCol="1" anchor="ctr" anchorCtr="1" compatLnSpc="1">
            <a:prstTxWarp prst="textNoShape">
              <a:avLst/>
            </a:prstTxWarp>
          </a:bodyPr>
          <a:lstStyle/>
          <a:p>
            <a:pPr defTabSz="914400"/>
            <a:r>
              <a:rPr lang="en-US" altLang="en-US" dirty="0">
                <a:latin typeface="Times New Roman" panose="02020603050405020304" pitchFamily="18" charset="0"/>
              </a:rPr>
              <a:t>Level of Significance</a:t>
            </a:r>
          </a:p>
        </p:txBody>
      </p:sp>
      <p:sp>
        <p:nvSpPr>
          <p:cNvPr id="209923" name="Rectangle 3">
            <a:extLst>
              <a:ext uri="{FF2B5EF4-FFF2-40B4-BE49-F238E27FC236}">
                <a16:creationId xmlns:a16="http://schemas.microsoft.com/office/drawing/2014/main" id="{7EEB4298-4625-4989-AB8F-9EFE072897A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2108200"/>
            <a:ext cx="8296275" cy="3759200"/>
          </a:xfrm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/>
          <a:lstStyle/>
          <a:p>
            <a:pPr marL="571500" indent="-571500" defTabSz="914400">
              <a:buFontTx/>
              <a:buNone/>
            </a:pPr>
            <a:r>
              <a:rPr lang="en-US" altLang="en-US" sz="2800" dirty="0"/>
              <a:t>1.	Defines unlikely values of sample statistic if null hypothesis is true</a:t>
            </a:r>
          </a:p>
          <a:p>
            <a:pPr marL="971550" lvl="1" indent="-285750" defTabSz="914400">
              <a:buFontTx/>
              <a:buNone/>
            </a:pPr>
            <a:r>
              <a:rPr lang="en-US" altLang="en-US" dirty="0"/>
              <a:t>Called rejection region of sampling distribution</a:t>
            </a:r>
          </a:p>
          <a:p>
            <a:pPr marL="571500" indent="-571500" defTabSz="914400">
              <a:spcBef>
                <a:spcPct val="33000"/>
              </a:spcBef>
              <a:buFontTx/>
              <a:buNone/>
            </a:pPr>
            <a:r>
              <a:rPr lang="en-US" altLang="en-US" sz="2800" dirty="0"/>
              <a:t>2.	Is a probability </a:t>
            </a:r>
          </a:p>
          <a:p>
            <a:pPr marL="571500" indent="-571500" defTabSz="914400">
              <a:spcBef>
                <a:spcPct val="33000"/>
              </a:spcBef>
              <a:buFontTx/>
              <a:buNone/>
            </a:pPr>
            <a:r>
              <a:rPr lang="en-US" altLang="en-US" sz="2800" dirty="0"/>
              <a:t>3.	Denoted </a:t>
            </a:r>
            <a:r>
              <a:rPr lang="en-US" altLang="en-US" sz="2800" dirty="0">
                <a:latin typeface="Symbol" pitchFamily="2" charset="2"/>
              </a:rPr>
              <a:t>a</a:t>
            </a:r>
            <a:r>
              <a:rPr lang="en-US" altLang="en-US" sz="2800" dirty="0"/>
              <a:t> (alpha)</a:t>
            </a:r>
          </a:p>
          <a:p>
            <a:pPr marL="571500" indent="-571500" defTabSz="914400">
              <a:spcBef>
                <a:spcPct val="33000"/>
              </a:spcBef>
              <a:buFontTx/>
              <a:buNone/>
            </a:pPr>
            <a:r>
              <a:rPr lang="en-US" altLang="en-US" sz="2800" dirty="0"/>
              <a:t>4.	Selected by researcher at start</a:t>
            </a:r>
          </a:p>
          <a:p>
            <a:pPr marL="971550" lvl="1" indent="-285750" defTabSz="914400">
              <a:buFontTx/>
              <a:buNone/>
            </a:pPr>
            <a:r>
              <a:rPr lang="en-US" altLang="en-US" dirty="0"/>
              <a:t>Typical values are 0.01, 0.05, 0.10</a:t>
            </a:r>
          </a:p>
        </p:txBody>
      </p: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8" name="Rectangle 2">
            <a:extLst>
              <a:ext uri="{FF2B5EF4-FFF2-40B4-BE49-F238E27FC236}">
                <a16:creationId xmlns:a16="http://schemas.microsoft.com/office/drawing/2014/main" id="{730CA49E-D1EB-F95B-94C9-DF89EB701E7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609600"/>
            <a:ext cx="8382000" cy="1143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0487" tIns="44450" rIns="90487" bIns="44450" numCol="1" anchor="ctr" anchorCtr="1" compatLnSpc="1">
            <a:prstTxWarp prst="textNoShape">
              <a:avLst/>
            </a:prstTxWarp>
          </a:bodyPr>
          <a:lstStyle/>
          <a:p>
            <a:pPr defTabSz="914400"/>
            <a:r>
              <a:rPr lang="en-US" altLang="en-US" dirty="0">
                <a:latin typeface="Times New Roman" panose="02020603050405020304" pitchFamily="18" charset="0"/>
              </a:rPr>
              <a:t>Rejection Region (One-Tail Test) </a:t>
            </a:r>
          </a:p>
        </p:txBody>
      </p:sp>
      <p:sp>
        <p:nvSpPr>
          <p:cNvPr id="214024" name="Freeform 8">
            <a:extLst>
              <a:ext uri="{FF2B5EF4-FFF2-40B4-BE49-F238E27FC236}">
                <a16:creationId xmlns:a16="http://schemas.microsoft.com/office/drawing/2014/main" id="{BF8783C6-00C5-CFDE-8A58-0D4BE874ACB9}"/>
              </a:ext>
            </a:extLst>
          </p:cNvPr>
          <p:cNvSpPr>
            <a:spLocks/>
          </p:cNvSpPr>
          <p:nvPr/>
        </p:nvSpPr>
        <p:spPr bwMode="auto">
          <a:xfrm>
            <a:off x="1835150" y="2817813"/>
            <a:ext cx="5740400" cy="2047875"/>
          </a:xfrm>
          <a:custGeom>
            <a:avLst/>
            <a:gdLst>
              <a:gd name="T0" fmla="*/ 0 w 3616"/>
              <a:gd name="T1" fmla="*/ 0 h 1290"/>
              <a:gd name="T2" fmla="*/ 0 w 3616"/>
              <a:gd name="T3" fmla="*/ 1290 h 1290"/>
              <a:gd name="T4" fmla="*/ 3616 w 3616"/>
              <a:gd name="T5" fmla="*/ 1290 h 12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616" h="1290">
                <a:moveTo>
                  <a:pt x="0" y="0"/>
                </a:moveTo>
                <a:lnTo>
                  <a:pt x="0" y="1290"/>
                </a:lnTo>
                <a:lnTo>
                  <a:pt x="3616" y="1290"/>
                </a:lnTo>
              </a:path>
            </a:pathLst>
          </a:custGeom>
          <a:noFill/>
          <a:ln w="34925">
            <a:solidFill>
              <a:srgbClr val="CDCDC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214025" name="Line 9">
            <a:extLst>
              <a:ext uri="{FF2B5EF4-FFF2-40B4-BE49-F238E27FC236}">
                <a16:creationId xmlns:a16="http://schemas.microsoft.com/office/drawing/2014/main" id="{491501AB-0432-5460-C42C-F12F2A0163E3}"/>
              </a:ext>
            </a:extLst>
          </p:cNvPr>
          <p:cNvSpPr>
            <a:spLocks noChangeShapeType="1"/>
          </p:cNvSpPr>
          <p:nvPr/>
        </p:nvSpPr>
        <p:spPr bwMode="auto">
          <a:xfrm>
            <a:off x="1763713" y="2817813"/>
            <a:ext cx="71437" cy="1587"/>
          </a:xfrm>
          <a:prstGeom prst="line">
            <a:avLst/>
          </a:prstGeom>
          <a:noFill/>
          <a:ln w="34925">
            <a:solidFill>
              <a:srgbClr val="CDCDC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214026" name="Line 10">
            <a:extLst>
              <a:ext uri="{FF2B5EF4-FFF2-40B4-BE49-F238E27FC236}">
                <a16:creationId xmlns:a16="http://schemas.microsoft.com/office/drawing/2014/main" id="{202D0203-0A44-C655-27AD-2CB1ADEE5344}"/>
              </a:ext>
            </a:extLst>
          </p:cNvPr>
          <p:cNvSpPr>
            <a:spLocks noChangeShapeType="1"/>
          </p:cNvSpPr>
          <p:nvPr/>
        </p:nvSpPr>
        <p:spPr bwMode="auto">
          <a:xfrm>
            <a:off x="1763713" y="3024188"/>
            <a:ext cx="71437" cy="1587"/>
          </a:xfrm>
          <a:prstGeom prst="line">
            <a:avLst/>
          </a:prstGeom>
          <a:noFill/>
          <a:ln w="34925">
            <a:solidFill>
              <a:srgbClr val="CDCDC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214027" name="Line 11">
            <a:extLst>
              <a:ext uri="{FF2B5EF4-FFF2-40B4-BE49-F238E27FC236}">
                <a16:creationId xmlns:a16="http://schemas.microsoft.com/office/drawing/2014/main" id="{5D8B7941-5AB7-3F9E-9324-A8675596AABC}"/>
              </a:ext>
            </a:extLst>
          </p:cNvPr>
          <p:cNvSpPr>
            <a:spLocks noChangeShapeType="1"/>
          </p:cNvSpPr>
          <p:nvPr/>
        </p:nvSpPr>
        <p:spPr bwMode="auto">
          <a:xfrm>
            <a:off x="1763713" y="3230563"/>
            <a:ext cx="71437" cy="1587"/>
          </a:xfrm>
          <a:prstGeom prst="line">
            <a:avLst/>
          </a:prstGeom>
          <a:noFill/>
          <a:ln w="34925">
            <a:solidFill>
              <a:srgbClr val="CDCDC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214028" name="Line 12">
            <a:extLst>
              <a:ext uri="{FF2B5EF4-FFF2-40B4-BE49-F238E27FC236}">
                <a16:creationId xmlns:a16="http://schemas.microsoft.com/office/drawing/2014/main" id="{7CB02E19-9F67-3303-3062-48FDDB33BB34}"/>
              </a:ext>
            </a:extLst>
          </p:cNvPr>
          <p:cNvSpPr>
            <a:spLocks noChangeShapeType="1"/>
          </p:cNvSpPr>
          <p:nvPr/>
        </p:nvSpPr>
        <p:spPr bwMode="auto">
          <a:xfrm>
            <a:off x="1763713" y="3432175"/>
            <a:ext cx="71437" cy="1588"/>
          </a:xfrm>
          <a:prstGeom prst="line">
            <a:avLst/>
          </a:prstGeom>
          <a:noFill/>
          <a:ln w="34925">
            <a:solidFill>
              <a:srgbClr val="CDCDC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214029" name="Line 13">
            <a:extLst>
              <a:ext uri="{FF2B5EF4-FFF2-40B4-BE49-F238E27FC236}">
                <a16:creationId xmlns:a16="http://schemas.microsoft.com/office/drawing/2014/main" id="{B8A00B3C-8E5E-5237-E654-18EBB81EEFCF}"/>
              </a:ext>
            </a:extLst>
          </p:cNvPr>
          <p:cNvSpPr>
            <a:spLocks noChangeShapeType="1"/>
          </p:cNvSpPr>
          <p:nvPr/>
        </p:nvSpPr>
        <p:spPr bwMode="auto">
          <a:xfrm>
            <a:off x="1763713" y="3638550"/>
            <a:ext cx="71437" cy="1588"/>
          </a:xfrm>
          <a:prstGeom prst="line">
            <a:avLst/>
          </a:prstGeom>
          <a:noFill/>
          <a:ln w="34925">
            <a:solidFill>
              <a:srgbClr val="CDCDC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214030" name="Line 14">
            <a:extLst>
              <a:ext uri="{FF2B5EF4-FFF2-40B4-BE49-F238E27FC236}">
                <a16:creationId xmlns:a16="http://schemas.microsoft.com/office/drawing/2014/main" id="{11847FAF-47B6-ECD9-807F-E248ECD2AC82}"/>
              </a:ext>
            </a:extLst>
          </p:cNvPr>
          <p:cNvSpPr>
            <a:spLocks noChangeShapeType="1"/>
          </p:cNvSpPr>
          <p:nvPr/>
        </p:nvSpPr>
        <p:spPr bwMode="auto">
          <a:xfrm>
            <a:off x="1763713" y="3843338"/>
            <a:ext cx="71437" cy="1587"/>
          </a:xfrm>
          <a:prstGeom prst="line">
            <a:avLst/>
          </a:prstGeom>
          <a:noFill/>
          <a:ln w="34925">
            <a:solidFill>
              <a:srgbClr val="CDCDC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214031" name="Line 15">
            <a:extLst>
              <a:ext uri="{FF2B5EF4-FFF2-40B4-BE49-F238E27FC236}">
                <a16:creationId xmlns:a16="http://schemas.microsoft.com/office/drawing/2014/main" id="{736A6D5E-D432-E235-325C-0838BDE8B045}"/>
              </a:ext>
            </a:extLst>
          </p:cNvPr>
          <p:cNvSpPr>
            <a:spLocks noChangeShapeType="1"/>
          </p:cNvSpPr>
          <p:nvPr/>
        </p:nvSpPr>
        <p:spPr bwMode="auto">
          <a:xfrm>
            <a:off x="1763713" y="4049713"/>
            <a:ext cx="71437" cy="1587"/>
          </a:xfrm>
          <a:prstGeom prst="line">
            <a:avLst/>
          </a:prstGeom>
          <a:noFill/>
          <a:ln w="34925">
            <a:solidFill>
              <a:srgbClr val="CDCDC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214032" name="Line 16">
            <a:extLst>
              <a:ext uri="{FF2B5EF4-FFF2-40B4-BE49-F238E27FC236}">
                <a16:creationId xmlns:a16="http://schemas.microsoft.com/office/drawing/2014/main" id="{3D11B3EA-62F8-2584-2256-1BB5311037D0}"/>
              </a:ext>
            </a:extLst>
          </p:cNvPr>
          <p:cNvSpPr>
            <a:spLocks noChangeShapeType="1"/>
          </p:cNvSpPr>
          <p:nvPr/>
        </p:nvSpPr>
        <p:spPr bwMode="auto">
          <a:xfrm>
            <a:off x="1763713" y="4251325"/>
            <a:ext cx="71437" cy="1588"/>
          </a:xfrm>
          <a:prstGeom prst="line">
            <a:avLst/>
          </a:prstGeom>
          <a:noFill/>
          <a:ln w="34925">
            <a:solidFill>
              <a:srgbClr val="CDCDC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214033" name="Line 17">
            <a:extLst>
              <a:ext uri="{FF2B5EF4-FFF2-40B4-BE49-F238E27FC236}">
                <a16:creationId xmlns:a16="http://schemas.microsoft.com/office/drawing/2014/main" id="{8B4F84C2-4403-D365-C56C-13BA3D8B7D1A}"/>
              </a:ext>
            </a:extLst>
          </p:cNvPr>
          <p:cNvSpPr>
            <a:spLocks noChangeShapeType="1"/>
          </p:cNvSpPr>
          <p:nvPr/>
        </p:nvSpPr>
        <p:spPr bwMode="auto">
          <a:xfrm>
            <a:off x="1763713" y="4457700"/>
            <a:ext cx="71437" cy="1588"/>
          </a:xfrm>
          <a:prstGeom prst="line">
            <a:avLst/>
          </a:prstGeom>
          <a:noFill/>
          <a:ln w="34925">
            <a:solidFill>
              <a:srgbClr val="CDCDC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214034" name="Line 18">
            <a:extLst>
              <a:ext uri="{FF2B5EF4-FFF2-40B4-BE49-F238E27FC236}">
                <a16:creationId xmlns:a16="http://schemas.microsoft.com/office/drawing/2014/main" id="{434F61A4-6342-C9C7-A3CE-6D9117B92D85}"/>
              </a:ext>
            </a:extLst>
          </p:cNvPr>
          <p:cNvSpPr>
            <a:spLocks noChangeShapeType="1"/>
          </p:cNvSpPr>
          <p:nvPr/>
        </p:nvSpPr>
        <p:spPr bwMode="auto">
          <a:xfrm>
            <a:off x="1763713" y="4664075"/>
            <a:ext cx="71437" cy="1588"/>
          </a:xfrm>
          <a:prstGeom prst="line">
            <a:avLst/>
          </a:prstGeom>
          <a:noFill/>
          <a:ln w="34925">
            <a:solidFill>
              <a:srgbClr val="CDCDC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214035" name="Line 19">
            <a:extLst>
              <a:ext uri="{FF2B5EF4-FFF2-40B4-BE49-F238E27FC236}">
                <a16:creationId xmlns:a16="http://schemas.microsoft.com/office/drawing/2014/main" id="{2E1FC481-0063-E376-E3B3-474CFAD1709F}"/>
              </a:ext>
            </a:extLst>
          </p:cNvPr>
          <p:cNvSpPr>
            <a:spLocks noChangeShapeType="1"/>
          </p:cNvSpPr>
          <p:nvPr/>
        </p:nvSpPr>
        <p:spPr bwMode="auto">
          <a:xfrm>
            <a:off x="7575550" y="4865688"/>
            <a:ext cx="1588" cy="25400"/>
          </a:xfrm>
          <a:prstGeom prst="line">
            <a:avLst/>
          </a:prstGeom>
          <a:noFill/>
          <a:ln w="34925">
            <a:solidFill>
              <a:srgbClr val="CDCDC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214036" name="Line 20">
            <a:extLst>
              <a:ext uri="{FF2B5EF4-FFF2-40B4-BE49-F238E27FC236}">
                <a16:creationId xmlns:a16="http://schemas.microsoft.com/office/drawing/2014/main" id="{70311C39-4EFF-9B2C-BFBA-9CD070616873}"/>
              </a:ext>
            </a:extLst>
          </p:cNvPr>
          <p:cNvSpPr>
            <a:spLocks noChangeShapeType="1"/>
          </p:cNvSpPr>
          <p:nvPr/>
        </p:nvSpPr>
        <p:spPr bwMode="auto">
          <a:xfrm>
            <a:off x="7004050" y="4865688"/>
            <a:ext cx="1588" cy="25400"/>
          </a:xfrm>
          <a:prstGeom prst="line">
            <a:avLst/>
          </a:prstGeom>
          <a:noFill/>
          <a:ln w="34925">
            <a:solidFill>
              <a:srgbClr val="CDCDC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214037" name="Line 21">
            <a:extLst>
              <a:ext uri="{FF2B5EF4-FFF2-40B4-BE49-F238E27FC236}">
                <a16:creationId xmlns:a16="http://schemas.microsoft.com/office/drawing/2014/main" id="{47610030-2F3A-A292-29FF-1E6E2B066215}"/>
              </a:ext>
            </a:extLst>
          </p:cNvPr>
          <p:cNvSpPr>
            <a:spLocks noChangeShapeType="1"/>
          </p:cNvSpPr>
          <p:nvPr/>
        </p:nvSpPr>
        <p:spPr bwMode="auto">
          <a:xfrm>
            <a:off x="6429375" y="4865688"/>
            <a:ext cx="1588" cy="25400"/>
          </a:xfrm>
          <a:prstGeom prst="line">
            <a:avLst/>
          </a:prstGeom>
          <a:noFill/>
          <a:ln w="34925">
            <a:solidFill>
              <a:srgbClr val="CDCDC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214038" name="Line 22">
            <a:extLst>
              <a:ext uri="{FF2B5EF4-FFF2-40B4-BE49-F238E27FC236}">
                <a16:creationId xmlns:a16="http://schemas.microsoft.com/office/drawing/2014/main" id="{B83EF7A5-CEBF-4F66-3AF8-743BFEB9C1F0}"/>
              </a:ext>
            </a:extLst>
          </p:cNvPr>
          <p:cNvSpPr>
            <a:spLocks noChangeShapeType="1"/>
          </p:cNvSpPr>
          <p:nvPr/>
        </p:nvSpPr>
        <p:spPr bwMode="auto">
          <a:xfrm>
            <a:off x="5854700" y="4865688"/>
            <a:ext cx="1588" cy="25400"/>
          </a:xfrm>
          <a:prstGeom prst="line">
            <a:avLst/>
          </a:prstGeom>
          <a:noFill/>
          <a:ln w="34925">
            <a:solidFill>
              <a:srgbClr val="CDCDC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214039" name="Line 23">
            <a:extLst>
              <a:ext uri="{FF2B5EF4-FFF2-40B4-BE49-F238E27FC236}">
                <a16:creationId xmlns:a16="http://schemas.microsoft.com/office/drawing/2014/main" id="{B57D4ED1-388F-AB10-B918-966186EDFD41}"/>
              </a:ext>
            </a:extLst>
          </p:cNvPr>
          <p:cNvSpPr>
            <a:spLocks noChangeShapeType="1"/>
          </p:cNvSpPr>
          <p:nvPr/>
        </p:nvSpPr>
        <p:spPr bwMode="auto">
          <a:xfrm>
            <a:off x="5280025" y="4865688"/>
            <a:ext cx="1588" cy="25400"/>
          </a:xfrm>
          <a:prstGeom prst="line">
            <a:avLst/>
          </a:prstGeom>
          <a:noFill/>
          <a:ln w="34925">
            <a:solidFill>
              <a:srgbClr val="CDCDC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214040" name="Line 24">
            <a:extLst>
              <a:ext uri="{FF2B5EF4-FFF2-40B4-BE49-F238E27FC236}">
                <a16:creationId xmlns:a16="http://schemas.microsoft.com/office/drawing/2014/main" id="{BD7FF38C-4191-C025-3BF1-58D7233325C1}"/>
              </a:ext>
            </a:extLst>
          </p:cNvPr>
          <p:cNvSpPr>
            <a:spLocks noChangeShapeType="1"/>
          </p:cNvSpPr>
          <p:nvPr/>
        </p:nvSpPr>
        <p:spPr bwMode="auto">
          <a:xfrm>
            <a:off x="4705350" y="4865688"/>
            <a:ext cx="1588" cy="25400"/>
          </a:xfrm>
          <a:prstGeom prst="line">
            <a:avLst/>
          </a:prstGeom>
          <a:noFill/>
          <a:ln w="34925">
            <a:solidFill>
              <a:srgbClr val="CDCDC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214041" name="Line 25">
            <a:extLst>
              <a:ext uri="{FF2B5EF4-FFF2-40B4-BE49-F238E27FC236}">
                <a16:creationId xmlns:a16="http://schemas.microsoft.com/office/drawing/2014/main" id="{67EB2BEB-0636-A8C6-0B63-1D6C28893732}"/>
              </a:ext>
            </a:extLst>
          </p:cNvPr>
          <p:cNvSpPr>
            <a:spLocks noChangeShapeType="1"/>
          </p:cNvSpPr>
          <p:nvPr/>
        </p:nvSpPr>
        <p:spPr bwMode="auto">
          <a:xfrm>
            <a:off x="4130675" y="4865688"/>
            <a:ext cx="1588" cy="25400"/>
          </a:xfrm>
          <a:prstGeom prst="line">
            <a:avLst/>
          </a:prstGeom>
          <a:noFill/>
          <a:ln w="34925">
            <a:solidFill>
              <a:srgbClr val="CDCDC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214042" name="Line 26">
            <a:extLst>
              <a:ext uri="{FF2B5EF4-FFF2-40B4-BE49-F238E27FC236}">
                <a16:creationId xmlns:a16="http://schemas.microsoft.com/office/drawing/2014/main" id="{25A24966-ECBE-F681-6BE8-FE70A6926EA3}"/>
              </a:ext>
            </a:extLst>
          </p:cNvPr>
          <p:cNvSpPr>
            <a:spLocks noChangeShapeType="1"/>
          </p:cNvSpPr>
          <p:nvPr/>
        </p:nvSpPr>
        <p:spPr bwMode="auto">
          <a:xfrm>
            <a:off x="3559175" y="4865688"/>
            <a:ext cx="1588" cy="25400"/>
          </a:xfrm>
          <a:prstGeom prst="line">
            <a:avLst/>
          </a:prstGeom>
          <a:noFill/>
          <a:ln w="34925">
            <a:solidFill>
              <a:srgbClr val="CDCDC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214043" name="Line 27">
            <a:extLst>
              <a:ext uri="{FF2B5EF4-FFF2-40B4-BE49-F238E27FC236}">
                <a16:creationId xmlns:a16="http://schemas.microsoft.com/office/drawing/2014/main" id="{23FCEFBB-7C13-32CA-7157-DC3950DC8680}"/>
              </a:ext>
            </a:extLst>
          </p:cNvPr>
          <p:cNvSpPr>
            <a:spLocks noChangeShapeType="1"/>
          </p:cNvSpPr>
          <p:nvPr/>
        </p:nvSpPr>
        <p:spPr bwMode="auto">
          <a:xfrm>
            <a:off x="2984500" y="4865688"/>
            <a:ext cx="1588" cy="25400"/>
          </a:xfrm>
          <a:prstGeom prst="line">
            <a:avLst/>
          </a:prstGeom>
          <a:noFill/>
          <a:ln w="34925">
            <a:solidFill>
              <a:srgbClr val="CDCDC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214044" name="Line 28">
            <a:extLst>
              <a:ext uri="{FF2B5EF4-FFF2-40B4-BE49-F238E27FC236}">
                <a16:creationId xmlns:a16="http://schemas.microsoft.com/office/drawing/2014/main" id="{E83E9E41-E217-7386-F1E0-879ED518688F}"/>
              </a:ext>
            </a:extLst>
          </p:cNvPr>
          <p:cNvSpPr>
            <a:spLocks noChangeShapeType="1"/>
          </p:cNvSpPr>
          <p:nvPr/>
        </p:nvSpPr>
        <p:spPr bwMode="auto">
          <a:xfrm>
            <a:off x="2409825" y="4865688"/>
            <a:ext cx="1588" cy="25400"/>
          </a:xfrm>
          <a:prstGeom prst="line">
            <a:avLst/>
          </a:prstGeom>
          <a:noFill/>
          <a:ln w="34925">
            <a:solidFill>
              <a:srgbClr val="CDCDC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214045" name="Freeform 29">
            <a:extLst>
              <a:ext uri="{FF2B5EF4-FFF2-40B4-BE49-F238E27FC236}">
                <a16:creationId xmlns:a16="http://schemas.microsoft.com/office/drawing/2014/main" id="{10918579-E95E-7A8C-863D-75B9A2A0AE47}"/>
              </a:ext>
            </a:extLst>
          </p:cNvPr>
          <p:cNvSpPr>
            <a:spLocks/>
          </p:cNvSpPr>
          <p:nvPr/>
        </p:nvSpPr>
        <p:spPr bwMode="auto">
          <a:xfrm>
            <a:off x="1992313" y="3840163"/>
            <a:ext cx="1638300" cy="1025525"/>
          </a:xfrm>
          <a:custGeom>
            <a:avLst/>
            <a:gdLst>
              <a:gd name="T0" fmla="*/ 1032 w 1032"/>
              <a:gd name="T1" fmla="*/ 0 h 646"/>
              <a:gd name="T2" fmla="*/ 1032 w 1032"/>
              <a:gd name="T3" fmla="*/ 646 h 646"/>
              <a:gd name="T4" fmla="*/ 0 w 1032"/>
              <a:gd name="T5" fmla="*/ 646 h 646"/>
              <a:gd name="T6" fmla="*/ 114 w 1032"/>
              <a:gd name="T7" fmla="*/ 614 h 646"/>
              <a:gd name="T8" fmla="*/ 225 w 1032"/>
              <a:gd name="T9" fmla="*/ 578 h 646"/>
              <a:gd name="T10" fmla="*/ 332 w 1032"/>
              <a:gd name="T11" fmla="*/ 537 h 646"/>
              <a:gd name="T12" fmla="*/ 433 w 1032"/>
              <a:gd name="T13" fmla="*/ 491 h 646"/>
              <a:gd name="T14" fmla="*/ 530 w 1032"/>
              <a:gd name="T15" fmla="*/ 444 h 646"/>
              <a:gd name="T16" fmla="*/ 623 w 1032"/>
              <a:gd name="T17" fmla="*/ 389 h 646"/>
              <a:gd name="T18" fmla="*/ 708 w 1032"/>
              <a:gd name="T19" fmla="*/ 332 h 646"/>
              <a:gd name="T20" fmla="*/ 786 w 1032"/>
              <a:gd name="T21" fmla="*/ 271 h 646"/>
              <a:gd name="T22" fmla="*/ 859 w 1032"/>
              <a:gd name="T23" fmla="*/ 207 h 646"/>
              <a:gd name="T24" fmla="*/ 923 w 1032"/>
              <a:gd name="T25" fmla="*/ 141 h 646"/>
              <a:gd name="T26" fmla="*/ 982 w 1032"/>
              <a:gd name="T27" fmla="*/ 70 h 646"/>
              <a:gd name="T28" fmla="*/ 1032 w 1032"/>
              <a:gd name="T29" fmla="*/ 0 h 6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032" h="646">
                <a:moveTo>
                  <a:pt x="1032" y="0"/>
                </a:moveTo>
                <a:lnTo>
                  <a:pt x="1032" y="646"/>
                </a:lnTo>
                <a:lnTo>
                  <a:pt x="0" y="646"/>
                </a:lnTo>
                <a:lnTo>
                  <a:pt x="114" y="614"/>
                </a:lnTo>
                <a:lnTo>
                  <a:pt x="225" y="578"/>
                </a:lnTo>
                <a:lnTo>
                  <a:pt x="332" y="537"/>
                </a:lnTo>
                <a:lnTo>
                  <a:pt x="433" y="491"/>
                </a:lnTo>
                <a:lnTo>
                  <a:pt x="530" y="444"/>
                </a:lnTo>
                <a:lnTo>
                  <a:pt x="623" y="389"/>
                </a:lnTo>
                <a:lnTo>
                  <a:pt x="708" y="332"/>
                </a:lnTo>
                <a:lnTo>
                  <a:pt x="786" y="271"/>
                </a:lnTo>
                <a:lnTo>
                  <a:pt x="859" y="207"/>
                </a:lnTo>
                <a:lnTo>
                  <a:pt x="923" y="141"/>
                </a:lnTo>
                <a:lnTo>
                  <a:pt x="982" y="70"/>
                </a:lnTo>
                <a:lnTo>
                  <a:pt x="103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214046" name="Rectangle 30">
            <a:extLst>
              <a:ext uri="{FF2B5EF4-FFF2-40B4-BE49-F238E27FC236}">
                <a16:creationId xmlns:a16="http://schemas.microsoft.com/office/drawing/2014/main" id="{F9319665-A873-FEFE-FA07-3D5702FA0A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73575" y="4884738"/>
            <a:ext cx="227013" cy="35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en-US" sz="2300" dirty="0">
                <a:latin typeface="Times New Roman" panose="02020603050405020304" pitchFamily="18" charset="0"/>
              </a:rPr>
              <a:t>H</a:t>
            </a:r>
            <a:endParaRPr lang="en-US" altLang="en-US" dirty="0">
              <a:latin typeface="Times New Roman" panose="02020603050405020304" pitchFamily="18" charset="0"/>
            </a:endParaRPr>
          </a:p>
        </p:txBody>
      </p:sp>
      <p:sp>
        <p:nvSpPr>
          <p:cNvPr id="214047" name="Rectangle 31">
            <a:extLst>
              <a:ext uri="{FF2B5EF4-FFF2-40B4-BE49-F238E27FC236}">
                <a16:creationId xmlns:a16="http://schemas.microsoft.com/office/drawing/2014/main" id="{5855A5B5-52BA-6F16-FAFC-55A18DEC2A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6775" y="4884738"/>
            <a:ext cx="146050" cy="35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en-US" sz="2300" dirty="0">
                <a:latin typeface="Times New Roman" panose="02020603050405020304" pitchFamily="18" charset="0"/>
              </a:rPr>
              <a:t>o</a:t>
            </a:r>
            <a:endParaRPr lang="en-US" altLang="en-US" dirty="0">
              <a:latin typeface="Times New Roman" panose="02020603050405020304" pitchFamily="18" charset="0"/>
            </a:endParaRPr>
          </a:p>
        </p:txBody>
      </p:sp>
      <p:sp>
        <p:nvSpPr>
          <p:cNvPr id="214048" name="Rectangle 32">
            <a:extLst>
              <a:ext uri="{FF2B5EF4-FFF2-40B4-BE49-F238E27FC236}">
                <a16:creationId xmlns:a16="http://schemas.microsoft.com/office/drawing/2014/main" id="{EE26D658-8571-14CA-94B0-E40649A9E7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6250" y="5208588"/>
            <a:ext cx="211138" cy="35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en-US" sz="2300" dirty="0">
                <a:latin typeface="Times New Roman" panose="02020603050405020304" pitchFamily="18" charset="0"/>
              </a:rPr>
              <a:t>V</a:t>
            </a:r>
            <a:endParaRPr lang="en-US" altLang="en-US" dirty="0">
              <a:latin typeface="Times New Roman" panose="02020603050405020304" pitchFamily="18" charset="0"/>
            </a:endParaRPr>
          </a:p>
        </p:txBody>
      </p:sp>
      <p:sp>
        <p:nvSpPr>
          <p:cNvPr id="214049" name="Rectangle 33">
            <a:extLst>
              <a:ext uri="{FF2B5EF4-FFF2-40B4-BE49-F238E27FC236}">
                <a16:creationId xmlns:a16="http://schemas.microsoft.com/office/drawing/2014/main" id="{53326A06-AEBD-7A04-D12C-B58C0B09A2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73575" y="5208588"/>
            <a:ext cx="146050" cy="35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en-US" sz="2300" dirty="0">
                <a:latin typeface="Times New Roman" panose="02020603050405020304" pitchFamily="18" charset="0"/>
              </a:rPr>
              <a:t>a</a:t>
            </a:r>
            <a:endParaRPr lang="en-US" altLang="en-US" dirty="0">
              <a:latin typeface="Times New Roman" panose="02020603050405020304" pitchFamily="18" charset="0"/>
            </a:endParaRPr>
          </a:p>
        </p:txBody>
      </p:sp>
      <p:sp>
        <p:nvSpPr>
          <p:cNvPr id="214050" name="Rectangle 34">
            <a:extLst>
              <a:ext uri="{FF2B5EF4-FFF2-40B4-BE49-F238E27FC236}">
                <a16:creationId xmlns:a16="http://schemas.microsoft.com/office/drawing/2014/main" id="{38FF46C1-86EE-D8A2-0534-CF379F7E2C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0738" y="5208588"/>
            <a:ext cx="80962" cy="35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en-US" sz="2300" dirty="0">
                <a:latin typeface="Times New Roman" panose="02020603050405020304" pitchFamily="18" charset="0"/>
              </a:rPr>
              <a:t>l</a:t>
            </a:r>
            <a:endParaRPr lang="en-US" altLang="en-US" dirty="0">
              <a:latin typeface="Times New Roman" panose="02020603050405020304" pitchFamily="18" charset="0"/>
            </a:endParaRPr>
          </a:p>
        </p:txBody>
      </p:sp>
      <p:sp>
        <p:nvSpPr>
          <p:cNvPr id="214051" name="Rectangle 35">
            <a:extLst>
              <a:ext uri="{FF2B5EF4-FFF2-40B4-BE49-F238E27FC236}">
                <a16:creationId xmlns:a16="http://schemas.microsoft.com/office/drawing/2014/main" id="{979DF566-C3FE-CF41-74E8-ADBD5BF931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10113" y="5208588"/>
            <a:ext cx="161925" cy="35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en-US" sz="2300" dirty="0">
                <a:latin typeface="Times New Roman" panose="02020603050405020304" pitchFamily="18" charset="0"/>
              </a:rPr>
              <a:t>u</a:t>
            </a:r>
            <a:endParaRPr lang="en-US" altLang="en-US" dirty="0">
              <a:latin typeface="Times New Roman" panose="02020603050405020304" pitchFamily="18" charset="0"/>
            </a:endParaRPr>
          </a:p>
        </p:txBody>
      </p:sp>
      <p:sp>
        <p:nvSpPr>
          <p:cNvPr id="214052" name="Rectangle 36">
            <a:extLst>
              <a:ext uri="{FF2B5EF4-FFF2-40B4-BE49-F238E27FC236}">
                <a16:creationId xmlns:a16="http://schemas.microsoft.com/office/drawing/2014/main" id="{AF908FB9-88F9-E1D9-1820-15E401792D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83150" y="5208588"/>
            <a:ext cx="130175" cy="35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en-US" sz="2300" dirty="0">
                <a:latin typeface="Times New Roman" panose="02020603050405020304" pitchFamily="18" charset="0"/>
              </a:rPr>
              <a:t>e</a:t>
            </a:r>
            <a:endParaRPr lang="en-US" altLang="en-US" dirty="0">
              <a:latin typeface="Times New Roman" panose="02020603050405020304" pitchFamily="18" charset="0"/>
            </a:endParaRPr>
          </a:p>
        </p:txBody>
      </p:sp>
      <p:sp>
        <p:nvSpPr>
          <p:cNvPr id="214053" name="Rectangle 37">
            <a:extLst>
              <a:ext uri="{FF2B5EF4-FFF2-40B4-BE49-F238E27FC236}">
                <a16:creationId xmlns:a16="http://schemas.microsoft.com/office/drawing/2014/main" id="{E1F3279C-8B75-496E-2B26-EFC752707B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92438" y="5191125"/>
            <a:ext cx="211137" cy="35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en-US" sz="2300" dirty="0">
                <a:latin typeface="Times New Roman" panose="02020603050405020304" pitchFamily="18" charset="0"/>
              </a:rPr>
              <a:t>C</a:t>
            </a:r>
            <a:endParaRPr lang="en-US" altLang="en-US" dirty="0">
              <a:latin typeface="Times New Roman" panose="02020603050405020304" pitchFamily="18" charset="0"/>
            </a:endParaRPr>
          </a:p>
        </p:txBody>
      </p:sp>
      <p:sp>
        <p:nvSpPr>
          <p:cNvPr id="214054" name="Rectangle 38">
            <a:extLst>
              <a:ext uri="{FF2B5EF4-FFF2-40B4-BE49-F238E27FC236}">
                <a16:creationId xmlns:a16="http://schemas.microsoft.com/office/drawing/2014/main" id="{253E6B2D-BD72-5BC4-63C1-B9D3384B81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95638" y="5191125"/>
            <a:ext cx="130175" cy="35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en-US" sz="2300" dirty="0">
                <a:latin typeface="Times New Roman" panose="02020603050405020304" pitchFamily="18" charset="0"/>
              </a:rPr>
              <a:t>r</a:t>
            </a:r>
            <a:endParaRPr lang="en-US" altLang="en-US" dirty="0">
              <a:latin typeface="Times New Roman" panose="02020603050405020304" pitchFamily="18" charset="0"/>
            </a:endParaRPr>
          </a:p>
        </p:txBody>
      </p:sp>
      <p:sp>
        <p:nvSpPr>
          <p:cNvPr id="214055" name="Rectangle 39">
            <a:extLst>
              <a:ext uri="{FF2B5EF4-FFF2-40B4-BE49-F238E27FC236}">
                <a16:creationId xmlns:a16="http://schemas.microsoft.com/office/drawing/2014/main" id="{4F35FD19-216F-5997-FB60-F530471721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05175" y="5191125"/>
            <a:ext cx="80963" cy="35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en-US" sz="2300">
                <a:latin typeface="Times New Roman" panose="02020603050405020304" pitchFamily="18" charset="0"/>
              </a:rPr>
              <a:t>i</a:t>
            </a:r>
            <a:endParaRPr lang="en-US" altLang="en-US" dirty="0">
              <a:latin typeface="Times New Roman" panose="02020603050405020304" pitchFamily="18" charset="0"/>
            </a:endParaRPr>
          </a:p>
        </p:txBody>
      </p:sp>
      <p:sp>
        <p:nvSpPr>
          <p:cNvPr id="214056" name="Rectangle 40">
            <a:extLst>
              <a:ext uri="{FF2B5EF4-FFF2-40B4-BE49-F238E27FC236}">
                <a16:creationId xmlns:a16="http://schemas.microsoft.com/office/drawing/2014/main" id="{D128646C-ABF2-0E55-7F95-265614333E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4550" y="5191125"/>
            <a:ext cx="96838" cy="35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en-US" sz="2300" dirty="0">
                <a:latin typeface="Times New Roman" panose="02020603050405020304" pitchFamily="18" charset="0"/>
              </a:rPr>
              <a:t>t</a:t>
            </a:r>
            <a:endParaRPr lang="en-US" altLang="en-US" dirty="0">
              <a:latin typeface="Times New Roman" panose="02020603050405020304" pitchFamily="18" charset="0"/>
            </a:endParaRPr>
          </a:p>
        </p:txBody>
      </p:sp>
      <p:sp>
        <p:nvSpPr>
          <p:cNvPr id="214057" name="Rectangle 41">
            <a:extLst>
              <a:ext uri="{FF2B5EF4-FFF2-40B4-BE49-F238E27FC236}">
                <a16:creationId xmlns:a16="http://schemas.microsoft.com/office/drawing/2014/main" id="{C6D132AD-AA5F-8E0F-3FED-EC001DACEF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78213" y="5191125"/>
            <a:ext cx="80962" cy="35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en-US" sz="2300">
                <a:latin typeface="Times New Roman" panose="02020603050405020304" pitchFamily="18" charset="0"/>
              </a:rPr>
              <a:t>i</a:t>
            </a:r>
            <a:endParaRPr lang="en-US" altLang="en-US" dirty="0">
              <a:latin typeface="Times New Roman" panose="02020603050405020304" pitchFamily="18" charset="0"/>
            </a:endParaRPr>
          </a:p>
        </p:txBody>
      </p:sp>
      <p:sp>
        <p:nvSpPr>
          <p:cNvPr id="214058" name="Rectangle 42">
            <a:extLst>
              <a:ext uri="{FF2B5EF4-FFF2-40B4-BE49-F238E27FC236}">
                <a16:creationId xmlns:a16="http://schemas.microsoft.com/office/drawing/2014/main" id="{49D64159-4405-E0FD-B5AA-20D1638F1A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56000" y="5191125"/>
            <a:ext cx="130175" cy="35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en-US" sz="2300" dirty="0">
                <a:latin typeface="Times New Roman" panose="02020603050405020304" pitchFamily="18" charset="0"/>
              </a:rPr>
              <a:t>c</a:t>
            </a:r>
            <a:endParaRPr lang="en-US" altLang="en-US" dirty="0">
              <a:latin typeface="Times New Roman" panose="02020603050405020304" pitchFamily="18" charset="0"/>
            </a:endParaRPr>
          </a:p>
        </p:txBody>
      </p:sp>
      <p:sp>
        <p:nvSpPr>
          <p:cNvPr id="214059" name="Rectangle 43">
            <a:extLst>
              <a:ext uri="{FF2B5EF4-FFF2-40B4-BE49-F238E27FC236}">
                <a16:creationId xmlns:a16="http://schemas.microsoft.com/office/drawing/2014/main" id="{7286050C-7225-3095-291D-A8129F3C00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14750" y="5191125"/>
            <a:ext cx="146050" cy="35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en-US" sz="2300" dirty="0">
                <a:latin typeface="Times New Roman" panose="02020603050405020304" pitchFamily="18" charset="0"/>
              </a:rPr>
              <a:t>a</a:t>
            </a:r>
            <a:endParaRPr lang="en-US" altLang="en-US" dirty="0">
              <a:latin typeface="Times New Roman" panose="02020603050405020304" pitchFamily="18" charset="0"/>
            </a:endParaRPr>
          </a:p>
        </p:txBody>
      </p:sp>
      <p:sp>
        <p:nvSpPr>
          <p:cNvPr id="214060" name="Rectangle 44">
            <a:extLst>
              <a:ext uri="{FF2B5EF4-FFF2-40B4-BE49-F238E27FC236}">
                <a16:creationId xmlns:a16="http://schemas.microsoft.com/office/drawing/2014/main" id="{94AF8536-DF4A-89F6-9D16-B49E5A7BFE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71913" y="5191125"/>
            <a:ext cx="80962" cy="35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en-US" sz="2300" dirty="0">
                <a:latin typeface="Times New Roman" panose="02020603050405020304" pitchFamily="18" charset="0"/>
              </a:rPr>
              <a:t>l</a:t>
            </a:r>
            <a:endParaRPr lang="en-US" altLang="en-US" dirty="0">
              <a:latin typeface="Times New Roman" panose="02020603050405020304" pitchFamily="18" charset="0"/>
            </a:endParaRPr>
          </a:p>
        </p:txBody>
      </p:sp>
      <p:sp>
        <p:nvSpPr>
          <p:cNvPr id="214061" name="Rectangle 45">
            <a:extLst>
              <a:ext uri="{FF2B5EF4-FFF2-40B4-BE49-F238E27FC236}">
                <a16:creationId xmlns:a16="http://schemas.microsoft.com/office/drawing/2014/main" id="{53BC8B7F-B6FA-D576-868F-F41A6CE218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94038" y="5516563"/>
            <a:ext cx="211137" cy="35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en-US" sz="2300" dirty="0">
                <a:latin typeface="Times New Roman" panose="02020603050405020304" pitchFamily="18" charset="0"/>
              </a:rPr>
              <a:t>V</a:t>
            </a:r>
            <a:endParaRPr lang="en-US" altLang="en-US" dirty="0">
              <a:latin typeface="Times New Roman" panose="02020603050405020304" pitchFamily="18" charset="0"/>
            </a:endParaRPr>
          </a:p>
        </p:txBody>
      </p:sp>
      <p:sp>
        <p:nvSpPr>
          <p:cNvPr id="214062" name="Rectangle 46">
            <a:extLst>
              <a:ext uri="{FF2B5EF4-FFF2-40B4-BE49-F238E27FC236}">
                <a16:creationId xmlns:a16="http://schemas.microsoft.com/office/drawing/2014/main" id="{2B046A42-1C6F-E0EA-5CA0-C9CD3EF238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82950" y="5516563"/>
            <a:ext cx="146050" cy="35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en-US" sz="2300" dirty="0">
                <a:latin typeface="Times New Roman" panose="02020603050405020304" pitchFamily="18" charset="0"/>
              </a:rPr>
              <a:t>a</a:t>
            </a:r>
            <a:endParaRPr lang="en-US" altLang="en-US" dirty="0">
              <a:latin typeface="Times New Roman" panose="02020603050405020304" pitchFamily="18" charset="0"/>
            </a:endParaRPr>
          </a:p>
        </p:txBody>
      </p:sp>
      <p:sp>
        <p:nvSpPr>
          <p:cNvPr id="214063" name="Rectangle 47">
            <a:extLst>
              <a:ext uri="{FF2B5EF4-FFF2-40B4-BE49-F238E27FC236}">
                <a16:creationId xmlns:a16="http://schemas.microsoft.com/office/drawing/2014/main" id="{A2301C38-5DE2-F83D-525E-443311694A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40113" y="5516563"/>
            <a:ext cx="80962" cy="35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en-US" sz="2300" dirty="0">
                <a:latin typeface="Times New Roman" panose="02020603050405020304" pitchFamily="18" charset="0"/>
              </a:rPr>
              <a:t>l</a:t>
            </a:r>
            <a:endParaRPr lang="en-US" altLang="en-US" dirty="0">
              <a:latin typeface="Times New Roman" panose="02020603050405020304" pitchFamily="18" charset="0"/>
            </a:endParaRPr>
          </a:p>
        </p:txBody>
      </p:sp>
      <p:sp>
        <p:nvSpPr>
          <p:cNvPr id="214064" name="Rectangle 48">
            <a:extLst>
              <a:ext uri="{FF2B5EF4-FFF2-40B4-BE49-F238E27FC236}">
                <a16:creationId xmlns:a16="http://schemas.microsoft.com/office/drawing/2014/main" id="{35CF34BF-01A4-48C9-B4E4-61B950289E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19488" y="5516563"/>
            <a:ext cx="161925" cy="35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en-US" sz="2300" dirty="0">
                <a:latin typeface="Times New Roman" panose="02020603050405020304" pitchFamily="18" charset="0"/>
              </a:rPr>
              <a:t>u</a:t>
            </a:r>
            <a:endParaRPr lang="en-US" altLang="en-US" dirty="0">
              <a:latin typeface="Times New Roman" panose="02020603050405020304" pitchFamily="18" charset="0"/>
            </a:endParaRPr>
          </a:p>
        </p:txBody>
      </p:sp>
      <p:sp>
        <p:nvSpPr>
          <p:cNvPr id="214065" name="Rectangle 49">
            <a:extLst>
              <a:ext uri="{FF2B5EF4-FFF2-40B4-BE49-F238E27FC236}">
                <a16:creationId xmlns:a16="http://schemas.microsoft.com/office/drawing/2014/main" id="{3E9C11FE-E6E9-5096-0EFF-FB5A19016F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92525" y="5516563"/>
            <a:ext cx="130175" cy="35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en-US" sz="2300" dirty="0">
                <a:latin typeface="Times New Roman" panose="02020603050405020304" pitchFamily="18" charset="0"/>
              </a:rPr>
              <a:t>e</a:t>
            </a:r>
            <a:endParaRPr lang="en-US" altLang="en-US" dirty="0">
              <a:latin typeface="Times New Roman" panose="02020603050405020304" pitchFamily="18" charset="0"/>
            </a:endParaRPr>
          </a:p>
        </p:txBody>
      </p:sp>
      <p:sp>
        <p:nvSpPr>
          <p:cNvPr id="214066" name="Rectangle 50">
            <a:extLst>
              <a:ext uri="{FF2B5EF4-FFF2-40B4-BE49-F238E27FC236}">
                <a16:creationId xmlns:a16="http://schemas.microsoft.com/office/drawing/2014/main" id="{CFE80D8C-B6ED-B58F-40A0-C56E58472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2200" y="3429000"/>
            <a:ext cx="2397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en-US" sz="3000" dirty="0">
                <a:latin typeface="Symbol" pitchFamily="2" charset="2"/>
              </a:rPr>
              <a:t>a</a:t>
            </a:r>
            <a:endParaRPr lang="en-US" altLang="en-US" dirty="0">
              <a:latin typeface="Times New Roman" panose="02020603050405020304" pitchFamily="18" charset="0"/>
            </a:endParaRPr>
          </a:p>
        </p:txBody>
      </p:sp>
      <p:sp>
        <p:nvSpPr>
          <p:cNvPr id="214067" name="Rectangle 51">
            <a:extLst>
              <a:ext uri="{FF2B5EF4-FFF2-40B4-BE49-F238E27FC236}">
                <a16:creationId xmlns:a16="http://schemas.microsoft.com/office/drawing/2014/main" id="{BCF5F60B-2CD2-D151-B37D-890D30BAD7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99200" y="4964113"/>
            <a:ext cx="161925" cy="35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en-US" sz="2300" dirty="0">
                <a:latin typeface="Times New Roman" panose="02020603050405020304" pitchFamily="18" charset="0"/>
              </a:rPr>
              <a:t>S</a:t>
            </a:r>
            <a:endParaRPr lang="en-US" altLang="en-US" dirty="0">
              <a:latin typeface="Times New Roman" panose="02020603050405020304" pitchFamily="18" charset="0"/>
            </a:endParaRPr>
          </a:p>
        </p:txBody>
      </p:sp>
      <p:sp>
        <p:nvSpPr>
          <p:cNvPr id="214068" name="Rectangle 52">
            <a:extLst>
              <a:ext uri="{FF2B5EF4-FFF2-40B4-BE49-F238E27FC236}">
                <a16:creationId xmlns:a16="http://schemas.microsoft.com/office/drawing/2014/main" id="{2DEF324C-EAAF-11C3-A577-3F8BF63607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88113" y="4964113"/>
            <a:ext cx="146050" cy="35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en-US" sz="2300" dirty="0">
                <a:latin typeface="Times New Roman" panose="02020603050405020304" pitchFamily="18" charset="0"/>
              </a:rPr>
              <a:t>a</a:t>
            </a:r>
            <a:endParaRPr lang="en-US" altLang="en-US" dirty="0">
              <a:latin typeface="Times New Roman" panose="02020603050405020304" pitchFamily="18" charset="0"/>
            </a:endParaRPr>
          </a:p>
        </p:txBody>
      </p:sp>
      <p:sp>
        <p:nvSpPr>
          <p:cNvPr id="214069" name="Rectangle 53">
            <a:extLst>
              <a:ext uri="{FF2B5EF4-FFF2-40B4-BE49-F238E27FC236}">
                <a16:creationId xmlns:a16="http://schemas.microsoft.com/office/drawing/2014/main" id="{B2A9FC9B-AA95-DE9F-0202-6C598AF110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45275" y="4964113"/>
            <a:ext cx="242888" cy="35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en-US" sz="2300" dirty="0">
                <a:latin typeface="Times New Roman" panose="02020603050405020304" pitchFamily="18" charset="0"/>
              </a:rPr>
              <a:t>m</a:t>
            </a:r>
            <a:endParaRPr lang="en-US" altLang="en-US" dirty="0">
              <a:latin typeface="Times New Roman" panose="02020603050405020304" pitchFamily="18" charset="0"/>
            </a:endParaRPr>
          </a:p>
        </p:txBody>
      </p:sp>
      <p:sp>
        <p:nvSpPr>
          <p:cNvPr id="214070" name="Rectangle 54">
            <a:extLst>
              <a:ext uri="{FF2B5EF4-FFF2-40B4-BE49-F238E27FC236}">
                <a16:creationId xmlns:a16="http://schemas.microsoft.com/office/drawing/2014/main" id="{A4E7729E-FE62-A728-CDEE-C8D087746E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97688" y="4964113"/>
            <a:ext cx="161925" cy="35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en-US" sz="2300" dirty="0">
                <a:latin typeface="Times New Roman" panose="02020603050405020304" pitchFamily="18" charset="0"/>
              </a:rPr>
              <a:t>p</a:t>
            </a:r>
            <a:endParaRPr lang="en-US" altLang="en-US" dirty="0">
              <a:latin typeface="Times New Roman" panose="02020603050405020304" pitchFamily="18" charset="0"/>
            </a:endParaRPr>
          </a:p>
        </p:txBody>
      </p:sp>
      <p:sp>
        <p:nvSpPr>
          <p:cNvPr id="214071" name="Rectangle 55">
            <a:extLst>
              <a:ext uri="{FF2B5EF4-FFF2-40B4-BE49-F238E27FC236}">
                <a16:creationId xmlns:a16="http://schemas.microsoft.com/office/drawing/2014/main" id="{BE839B8D-3DF2-20E5-9561-AC685F5215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69138" y="4964113"/>
            <a:ext cx="80962" cy="35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en-US" sz="2300" dirty="0">
                <a:latin typeface="Times New Roman" panose="02020603050405020304" pitchFamily="18" charset="0"/>
              </a:rPr>
              <a:t>l</a:t>
            </a:r>
            <a:endParaRPr lang="en-US" altLang="en-US" dirty="0">
              <a:latin typeface="Times New Roman" panose="02020603050405020304" pitchFamily="18" charset="0"/>
            </a:endParaRPr>
          </a:p>
        </p:txBody>
      </p:sp>
      <p:sp>
        <p:nvSpPr>
          <p:cNvPr id="214072" name="Rectangle 56">
            <a:extLst>
              <a:ext uri="{FF2B5EF4-FFF2-40B4-BE49-F238E27FC236}">
                <a16:creationId xmlns:a16="http://schemas.microsoft.com/office/drawing/2014/main" id="{097E4E2C-C357-322D-F171-CD41C69084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48513" y="4964113"/>
            <a:ext cx="130175" cy="35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en-US" sz="2300" dirty="0">
                <a:latin typeface="Times New Roman" panose="02020603050405020304" pitchFamily="18" charset="0"/>
              </a:rPr>
              <a:t>e</a:t>
            </a:r>
            <a:endParaRPr lang="en-US" altLang="en-US" dirty="0">
              <a:latin typeface="Times New Roman" panose="02020603050405020304" pitchFamily="18" charset="0"/>
            </a:endParaRPr>
          </a:p>
        </p:txBody>
      </p:sp>
      <p:sp>
        <p:nvSpPr>
          <p:cNvPr id="214073" name="Rectangle 57">
            <a:extLst>
              <a:ext uri="{FF2B5EF4-FFF2-40B4-BE49-F238E27FC236}">
                <a16:creationId xmlns:a16="http://schemas.microsoft.com/office/drawing/2014/main" id="{ADCBCBCB-B069-9F81-2FF7-CF4DB47F1A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05675" y="4964113"/>
            <a:ext cx="73025" cy="35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en-US" sz="2300" dirty="0">
                <a:latin typeface="Times New Roman" panose="02020603050405020304" pitchFamily="18" charset="0"/>
              </a:rPr>
              <a:t> </a:t>
            </a:r>
            <a:endParaRPr lang="en-US" altLang="en-US" dirty="0">
              <a:latin typeface="Times New Roman" panose="02020603050405020304" pitchFamily="18" charset="0"/>
            </a:endParaRPr>
          </a:p>
        </p:txBody>
      </p:sp>
      <p:sp>
        <p:nvSpPr>
          <p:cNvPr id="214074" name="Rectangle 58">
            <a:extLst>
              <a:ext uri="{FF2B5EF4-FFF2-40B4-BE49-F238E27FC236}">
                <a16:creationId xmlns:a16="http://schemas.microsoft.com/office/drawing/2014/main" id="{441262F1-489C-4FF8-AA38-0CD0459D7F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85050" y="4964113"/>
            <a:ext cx="161925" cy="35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en-US" sz="2300" dirty="0">
                <a:latin typeface="Times New Roman" panose="02020603050405020304" pitchFamily="18" charset="0"/>
              </a:rPr>
              <a:t>S</a:t>
            </a:r>
            <a:endParaRPr lang="en-US" altLang="en-US" dirty="0">
              <a:latin typeface="Times New Roman" panose="02020603050405020304" pitchFamily="18" charset="0"/>
            </a:endParaRPr>
          </a:p>
        </p:txBody>
      </p:sp>
      <p:sp>
        <p:nvSpPr>
          <p:cNvPr id="214075" name="Rectangle 59">
            <a:extLst>
              <a:ext uri="{FF2B5EF4-FFF2-40B4-BE49-F238E27FC236}">
                <a16:creationId xmlns:a16="http://schemas.microsoft.com/office/drawing/2014/main" id="{053C1D30-D089-F489-A50C-D8CD0B8B19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73963" y="4964113"/>
            <a:ext cx="96837" cy="35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en-US" sz="2300" dirty="0">
                <a:latin typeface="Times New Roman" panose="02020603050405020304" pitchFamily="18" charset="0"/>
              </a:rPr>
              <a:t>t</a:t>
            </a:r>
            <a:endParaRPr lang="en-US" altLang="en-US" dirty="0">
              <a:latin typeface="Times New Roman" panose="02020603050405020304" pitchFamily="18" charset="0"/>
            </a:endParaRPr>
          </a:p>
        </p:txBody>
      </p:sp>
      <p:sp>
        <p:nvSpPr>
          <p:cNvPr id="214076" name="Rectangle 60">
            <a:extLst>
              <a:ext uri="{FF2B5EF4-FFF2-40B4-BE49-F238E27FC236}">
                <a16:creationId xmlns:a16="http://schemas.microsoft.com/office/drawing/2014/main" id="{9D6AEFEE-652C-0B55-9AA9-5B3992DC67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67625" y="4964113"/>
            <a:ext cx="146050" cy="35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en-US" sz="2300" dirty="0">
                <a:latin typeface="Times New Roman" panose="02020603050405020304" pitchFamily="18" charset="0"/>
              </a:rPr>
              <a:t>a</a:t>
            </a:r>
            <a:endParaRPr lang="en-US" altLang="en-US" dirty="0">
              <a:latin typeface="Times New Roman" panose="02020603050405020304" pitchFamily="18" charset="0"/>
            </a:endParaRPr>
          </a:p>
        </p:txBody>
      </p:sp>
      <p:sp>
        <p:nvSpPr>
          <p:cNvPr id="214077" name="Rectangle 61">
            <a:extLst>
              <a:ext uri="{FF2B5EF4-FFF2-40B4-BE49-F238E27FC236}">
                <a16:creationId xmlns:a16="http://schemas.microsoft.com/office/drawing/2014/main" id="{90CDA84A-DBAD-0AA5-9A94-7A9AD8BCD6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24788" y="4964113"/>
            <a:ext cx="96837" cy="35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en-US" sz="2300" dirty="0">
                <a:latin typeface="Times New Roman" panose="02020603050405020304" pitchFamily="18" charset="0"/>
              </a:rPr>
              <a:t>t</a:t>
            </a:r>
            <a:endParaRPr lang="en-US" altLang="en-US" dirty="0">
              <a:latin typeface="Times New Roman" panose="02020603050405020304" pitchFamily="18" charset="0"/>
            </a:endParaRPr>
          </a:p>
        </p:txBody>
      </p:sp>
      <p:sp>
        <p:nvSpPr>
          <p:cNvPr id="214078" name="Rectangle 62">
            <a:extLst>
              <a:ext uri="{FF2B5EF4-FFF2-40B4-BE49-F238E27FC236}">
                <a16:creationId xmlns:a16="http://schemas.microsoft.com/office/drawing/2014/main" id="{3A913669-6EFA-2219-57FF-8C6575C93E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18450" y="4964113"/>
            <a:ext cx="80963" cy="35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en-US" sz="2300">
                <a:latin typeface="Times New Roman" panose="02020603050405020304" pitchFamily="18" charset="0"/>
              </a:rPr>
              <a:t>i</a:t>
            </a:r>
            <a:endParaRPr lang="en-US" altLang="en-US" dirty="0">
              <a:latin typeface="Times New Roman" panose="02020603050405020304" pitchFamily="18" charset="0"/>
            </a:endParaRPr>
          </a:p>
        </p:txBody>
      </p:sp>
      <p:sp>
        <p:nvSpPr>
          <p:cNvPr id="214079" name="Rectangle 63">
            <a:extLst>
              <a:ext uri="{FF2B5EF4-FFF2-40B4-BE49-F238E27FC236}">
                <a16:creationId xmlns:a16="http://schemas.microsoft.com/office/drawing/2014/main" id="{9FFB373E-4213-F136-2F91-0037030001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97825" y="4964113"/>
            <a:ext cx="114300" cy="35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en-US" sz="2300" dirty="0">
                <a:latin typeface="Times New Roman" panose="02020603050405020304" pitchFamily="18" charset="0"/>
              </a:rPr>
              <a:t>s</a:t>
            </a:r>
            <a:endParaRPr lang="en-US" altLang="en-US" dirty="0">
              <a:latin typeface="Times New Roman" panose="02020603050405020304" pitchFamily="18" charset="0"/>
            </a:endParaRPr>
          </a:p>
        </p:txBody>
      </p:sp>
      <p:sp>
        <p:nvSpPr>
          <p:cNvPr id="214080" name="Rectangle 64">
            <a:extLst>
              <a:ext uri="{FF2B5EF4-FFF2-40B4-BE49-F238E27FC236}">
                <a16:creationId xmlns:a16="http://schemas.microsoft.com/office/drawing/2014/main" id="{16A2BFB0-B6DD-422B-6248-E07275675D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4988" y="4964113"/>
            <a:ext cx="96837" cy="35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en-US" sz="2300" dirty="0">
                <a:latin typeface="Times New Roman" panose="02020603050405020304" pitchFamily="18" charset="0"/>
              </a:rPr>
              <a:t>t</a:t>
            </a:r>
            <a:endParaRPr lang="en-US" altLang="en-US" dirty="0">
              <a:latin typeface="Times New Roman" panose="02020603050405020304" pitchFamily="18" charset="0"/>
            </a:endParaRPr>
          </a:p>
        </p:txBody>
      </p:sp>
      <p:sp>
        <p:nvSpPr>
          <p:cNvPr id="214081" name="Rectangle 65">
            <a:extLst>
              <a:ext uri="{FF2B5EF4-FFF2-40B4-BE49-F238E27FC236}">
                <a16:creationId xmlns:a16="http://schemas.microsoft.com/office/drawing/2014/main" id="{AF4FD4D8-499C-85B6-2B94-2890CFF422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50238" y="4964113"/>
            <a:ext cx="80962" cy="35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en-US" sz="2300">
                <a:latin typeface="Times New Roman" panose="02020603050405020304" pitchFamily="18" charset="0"/>
              </a:rPr>
              <a:t>i</a:t>
            </a:r>
            <a:endParaRPr lang="en-US" altLang="en-US" dirty="0">
              <a:latin typeface="Times New Roman" panose="02020603050405020304" pitchFamily="18" charset="0"/>
            </a:endParaRPr>
          </a:p>
        </p:txBody>
      </p:sp>
      <p:sp>
        <p:nvSpPr>
          <p:cNvPr id="214082" name="Rectangle 66">
            <a:extLst>
              <a:ext uri="{FF2B5EF4-FFF2-40B4-BE49-F238E27FC236}">
                <a16:creationId xmlns:a16="http://schemas.microsoft.com/office/drawing/2014/main" id="{253C631A-E241-D709-8B8D-E9D1F8ACD3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28025" y="4964113"/>
            <a:ext cx="130175" cy="35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en-US" sz="2300" dirty="0">
                <a:latin typeface="Times New Roman" panose="02020603050405020304" pitchFamily="18" charset="0"/>
              </a:rPr>
              <a:t>c</a:t>
            </a:r>
            <a:endParaRPr lang="en-US" altLang="en-US" dirty="0">
              <a:latin typeface="Times New Roman" panose="02020603050405020304" pitchFamily="18" charset="0"/>
            </a:endParaRPr>
          </a:p>
        </p:txBody>
      </p:sp>
      <p:sp>
        <p:nvSpPr>
          <p:cNvPr id="214083" name="Line 67">
            <a:extLst>
              <a:ext uri="{FF2B5EF4-FFF2-40B4-BE49-F238E27FC236}">
                <a16:creationId xmlns:a16="http://schemas.microsoft.com/office/drawing/2014/main" id="{05DC17C8-A090-42C5-12D9-635DE5B038C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616325" y="4995863"/>
            <a:ext cx="1588" cy="125412"/>
          </a:xfrm>
          <a:prstGeom prst="line">
            <a:avLst/>
          </a:prstGeom>
          <a:noFill/>
          <a:ln w="34925">
            <a:solidFill>
              <a:srgbClr val="CDCDC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214084" name="Freeform 68">
            <a:extLst>
              <a:ext uri="{FF2B5EF4-FFF2-40B4-BE49-F238E27FC236}">
                <a16:creationId xmlns:a16="http://schemas.microsoft.com/office/drawing/2014/main" id="{02F54FF1-8C33-F46F-BEE9-460649E4ADC8}"/>
              </a:ext>
            </a:extLst>
          </p:cNvPr>
          <p:cNvSpPr>
            <a:spLocks/>
          </p:cNvSpPr>
          <p:nvPr/>
        </p:nvSpPr>
        <p:spPr bwMode="auto">
          <a:xfrm>
            <a:off x="3567113" y="4905375"/>
            <a:ext cx="123825" cy="119063"/>
          </a:xfrm>
          <a:custGeom>
            <a:avLst/>
            <a:gdLst>
              <a:gd name="T0" fmla="*/ 0 w 78"/>
              <a:gd name="T1" fmla="*/ 75 h 75"/>
              <a:gd name="T2" fmla="*/ 40 w 78"/>
              <a:gd name="T3" fmla="*/ 0 h 75"/>
              <a:gd name="T4" fmla="*/ 78 w 78"/>
              <a:gd name="T5" fmla="*/ 75 h 75"/>
              <a:gd name="T6" fmla="*/ 0 w 78"/>
              <a:gd name="T7" fmla="*/ 75 h 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8" h="75">
                <a:moveTo>
                  <a:pt x="0" y="75"/>
                </a:moveTo>
                <a:lnTo>
                  <a:pt x="40" y="0"/>
                </a:lnTo>
                <a:lnTo>
                  <a:pt x="78" y="75"/>
                </a:lnTo>
                <a:lnTo>
                  <a:pt x="0" y="75"/>
                </a:lnTo>
                <a:close/>
              </a:path>
            </a:pathLst>
          </a:custGeom>
          <a:solidFill>
            <a:srgbClr val="CDCD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214085" name="Rectangle 69">
            <a:extLst>
              <a:ext uri="{FF2B5EF4-FFF2-40B4-BE49-F238E27FC236}">
                <a16:creationId xmlns:a16="http://schemas.microsoft.com/office/drawing/2014/main" id="{70F66867-ECDA-3F64-96CE-CE8E4FB51A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43150" y="2508250"/>
            <a:ext cx="211138" cy="35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en-US" sz="2300" dirty="0">
                <a:latin typeface="Times New Roman" panose="02020603050405020304" pitchFamily="18" charset="0"/>
              </a:rPr>
              <a:t>R</a:t>
            </a:r>
            <a:endParaRPr lang="en-US" altLang="en-US" dirty="0">
              <a:latin typeface="Times New Roman" panose="02020603050405020304" pitchFamily="18" charset="0"/>
            </a:endParaRPr>
          </a:p>
        </p:txBody>
      </p:sp>
      <p:sp>
        <p:nvSpPr>
          <p:cNvPr id="214086" name="Rectangle 70">
            <a:extLst>
              <a:ext uri="{FF2B5EF4-FFF2-40B4-BE49-F238E27FC236}">
                <a16:creationId xmlns:a16="http://schemas.microsoft.com/office/drawing/2014/main" id="{B856C4F1-AA53-1488-87BD-03633CEE48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46350" y="2508250"/>
            <a:ext cx="130175" cy="35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en-US" sz="2300" dirty="0">
                <a:latin typeface="Times New Roman" panose="02020603050405020304" pitchFamily="18" charset="0"/>
              </a:rPr>
              <a:t>e</a:t>
            </a:r>
            <a:endParaRPr lang="en-US" altLang="en-US" dirty="0">
              <a:latin typeface="Times New Roman" panose="02020603050405020304" pitchFamily="18" charset="0"/>
            </a:endParaRPr>
          </a:p>
        </p:txBody>
      </p:sp>
      <p:sp>
        <p:nvSpPr>
          <p:cNvPr id="214087" name="Rectangle 71">
            <a:extLst>
              <a:ext uri="{FF2B5EF4-FFF2-40B4-BE49-F238E27FC236}">
                <a16:creationId xmlns:a16="http://schemas.microsoft.com/office/drawing/2014/main" id="{4B4F83BD-FF8C-1EA4-023A-D3F61EE2DC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03513" y="2508250"/>
            <a:ext cx="96837" cy="35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en-US" sz="2300" dirty="0">
                <a:latin typeface="Times New Roman" panose="02020603050405020304" pitchFamily="18" charset="0"/>
              </a:rPr>
              <a:t>j</a:t>
            </a:r>
            <a:endParaRPr lang="en-US" altLang="en-US" dirty="0">
              <a:latin typeface="Times New Roman" panose="02020603050405020304" pitchFamily="18" charset="0"/>
            </a:endParaRPr>
          </a:p>
        </p:txBody>
      </p:sp>
      <p:sp>
        <p:nvSpPr>
          <p:cNvPr id="214088" name="Rectangle 72">
            <a:extLst>
              <a:ext uri="{FF2B5EF4-FFF2-40B4-BE49-F238E27FC236}">
                <a16:creationId xmlns:a16="http://schemas.microsoft.com/office/drawing/2014/main" id="{FD563F72-7364-1609-EBCF-F09D73292C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82888" y="2508250"/>
            <a:ext cx="130175" cy="35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en-US" sz="2300" dirty="0">
                <a:latin typeface="Times New Roman" panose="02020603050405020304" pitchFamily="18" charset="0"/>
              </a:rPr>
              <a:t>e</a:t>
            </a:r>
            <a:endParaRPr lang="en-US" altLang="en-US" dirty="0">
              <a:latin typeface="Times New Roman" panose="02020603050405020304" pitchFamily="18" charset="0"/>
            </a:endParaRPr>
          </a:p>
        </p:txBody>
      </p:sp>
      <p:sp>
        <p:nvSpPr>
          <p:cNvPr id="214089" name="Rectangle 73">
            <a:extLst>
              <a:ext uri="{FF2B5EF4-FFF2-40B4-BE49-F238E27FC236}">
                <a16:creationId xmlns:a16="http://schemas.microsoft.com/office/drawing/2014/main" id="{A4BD8F83-4BAA-3896-3008-9E229F9711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40050" y="2508250"/>
            <a:ext cx="130175" cy="35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en-US" sz="2300" dirty="0">
                <a:latin typeface="Times New Roman" panose="02020603050405020304" pitchFamily="18" charset="0"/>
              </a:rPr>
              <a:t>c</a:t>
            </a:r>
            <a:endParaRPr lang="en-US" altLang="en-US" dirty="0">
              <a:latin typeface="Times New Roman" panose="02020603050405020304" pitchFamily="18" charset="0"/>
            </a:endParaRPr>
          </a:p>
        </p:txBody>
      </p:sp>
      <p:sp>
        <p:nvSpPr>
          <p:cNvPr id="214090" name="Rectangle 74">
            <a:extLst>
              <a:ext uri="{FF2B5EF4-FFF2-40B4-BE49-F238E27FC236}">
                <a16:creationId xmlns:a16="http://schemas.microsoft.com/office/drawing/2014/main" id="{F0E8763C-D2F3-1116-74CD-A5395C7DAB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98800" y="2508250"/>
            <a:ext cx="96838" cy="35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en-US" sz="2300" dirty="0">
                <a:latin typeface="Times New Roman" panose="02020603050405020304" pitchFamily="18" charset="0"/>
              </a:rPr>
              <a:t>t</a:t>
            </a:r>
            <a:endParaRPr lang="en-US" altLang="en-US" dirty="0">
              <a:latin typeface="Times New Roman" panose="02020603050405020304" pitchFamily="18" charset="0"/>
            </a:endParaRPr>
          </a:p>
        </p:txBody>
      </p:sp>
      <p:sp>
        <p:nvSpPr>
          <p:cNvPr id="214091" name="Rectangle 75">
            <a:extLst>
              <a:ext uri="{FF2B5EF4-FFF2-40B4-BE49-F238E27FC236}">
                <a16:creationId xmlns:a16="http://schemas.microsoft.com/office/drawing/2014/main" id="{5E603787-C341-1357-8E4A-2743A69E60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92463" y="2508250"/>
            <a:ext cx="80962" cy="35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en-US" sz="2300">
                <a:latin typeface="Times New Roman" panose="02020603050405020304" pitchFamily="18" charset="0"/>
              </a:rPr>
              <a:t>i</a:t>
            </a:r>
            <a:endParaRPr lang="en-US" altLang="en-US" dirty="0">
              <a:latin typeface="Times New Roman" panose="02020603050405020304" pitchFamily="18" charset="0"/>
            </a:endParaRPr>
          </a:p>
        </p:txBody>
      </p:sp>
      <p:sp>
        <p:nvSpPr>
          <p:cNvPr id="214092" name="Rectangle 76">
            <a:extLst>
              <a:ext uri="{FF2B5EF4-FFF2-40B4-BE49-F238E27FC236}">
                <a16:creationId xmlns:a16="http://schemas.microsoft.com/office/drawing/2014/main" id="{D7A42877-BA26-3AA7-810D-E8A51AED69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1838" y="2508250"/>
            <a:ext cx="146050" cy="35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en-US" sz="2300" dirty="0">
                <a:latin typeface="Times New Roman" panose="02020603050405020304" pitchFamily="18" charset="0"/>
              </a:rPr>
              <a:t>o</a:t>
            </a:r>
            <a:endParaRPr lang="en-US" altLang="en-US" dirty="0">
              <a:latin typeface="Times New Roman" panose="02020603050405020304" pitchFamily="18" charset="0"/>
            </a:endParaRPr>
          </a:p>
        </p:txBody>
      </p:sp>
      <p:sp>
        <p:nvSpPr>
          <p:cNvPr id="214093" name="Rectangle 77">
            <a:extLst>
              <a:ext uri="{FF2B5EF4-FFF2-40B4-BE49-F238E27FC236}">
                <a16:creationId xmlns:a16="http://schemas.microsoft.com/office/drawing/2014/main" id="{ED13A1F5-FC23-F332-0099-304D8E7C2C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43288" y="2508250"/>
            <a:ext cx="161925" cy="35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en-US" sz="2300" dirty="0">
                <a:latin typeface="Times New Roman" panose="02020603050405020304" pitchFamily="18" charset="0"/>
              </a:rPr>
              <a:t>n</a:t>
            </a:r>
            <a:endParaRPr lang="en-US" altLang="en-US" dirty="0">
              <a:latin typeface="Times New Roman" panose="02020603050405020304" pitchFamily="18" charset="0"/>
            </a:endParaRPr>
          </a:p>
        </p:txBody>
      </p:sp>
      <p:sp>
        <p:nvSpPr>
          <p:cNvPr id="214094" name="Rectangle 78">
            <a:extLst>
              <a:ext uri="{FF2B5EF4-FFF2-40B4-BE49-F238E27FC236}">
                <a16:creationId xmlns:a16="http://schemas.microsoft.com/office/drawing/2014/main" id="{E88271BE-085C-640B-957E-25913D8DEB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0313" y="2833688"/>
            <a:ext cx="211137" cy="35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en-US" sz="2300" dirty="0">
                <a:latin typeface="Times New Roman" panose="02020603050405020304" pitchFamily="18" charset="0"/>
              </a:rPr>
              <a:t>R</a:t>
            </a:r>
            <a:endParaRPr lang="en-US" altLang="en-US" dirty="0">
              <a:latin typeface="Times New Roman" panose="02020603050405020304" pitchFamily="18" charset="0"/>
            </a:endParaRPr>
          </a:p>
        </p:txBody>
      </p:sp>
      <p:sp>
        <p:nvSpPr>
          <p:cNvPr id="214095" name="Rectangle 79">
            <a:extLst>
              <a:ext uri="{FF2B5EF4-FFF2-40B4-BE49-F238E27FC236}">
                <a16:creationId xmlns:a16="http://schemas.microsoft.com/office/drawing/2014/main" id="{B34F1F15-16CE-5A31-A3A4-3E0C8E0894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03513" y="2833688"/>
            <a:ext cx="130175" cy="35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en-US" sz="2300" dirty="0">
                <a:latin typeface="Times New Roman" panose="02020603050405020304" pitchFamily="18" charset="0"/>
              </a:rPr>
              <a:t>e</a:t>
            </a:r>
            <a:endParaRPr lang="en-US" altLang="en-US" dirty="0">
              <a:latin typeface="Times New Roman" panose="02020603050405020304" pitchFamily="18" charset="0"/>
            </a:endParaRPr>
          </a:p>
        </p:txBody>
      </p:sp>
      <p:sp>
        <p:nvSpPr>
          <p:cNvPr id="214096" name="Rectangle 80">
            <a:extLst>
              <a:ext uri="{FF2B5EF4-FFF2-40B4-BE49-F238E27FC236}">
                <a16:creationId xmlns:a16="http://schemas.microsoft.com/office/drawing/2014/main" id="{255146F0-D4EF-70AC-EE86-0C8A18F881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62263" y="2833688"/>
            <a:ext cx="146050" cy="35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en-US" sz="2300" dirty="0">
                <a:latin typeface="Times New Roman" panose="02020603050405020304" pitchFamily="18" charset="0"/>
              </a:rPr>
              <a:t>g</a:t>
            </a:r>
            <a:endParaRPr lang="en-US" altLang="en-US" dirty="0">
              <a:latin typeface="Times New Roman" panose="02020603050405020304" pitchFamily="18" charset="0"/>
            </a:endParaRPr>
          </a:p>
        </p:txBody>
      </p:sp>
      <p:sp>
        <p:nvSpPr>
          <p:cNvPr id="214097" name="Rectangle 81">
            <a:extLst>
              <a:ext uri="{FF2B5EF4-FFF2-40B4-BE49-F238E27FC236}">
                <a16:creationId xmlns:a16="http://schemas.microsoft.com/office/drawing/2014/main" id="{CB75079D-768A-124D-265C-3FBB4FFE9A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35300" y="2833688"/>
            <a:ext cx="80963" cy="35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en-US" sz="2300">
                <a:latin typeface="Times New Roman" panose="02020603050405020304" pitchFamily="18" charset="0"/>
              </a:rPr>
              <a:t>i</a:t>
            </a:r>
            <a:endParaRPr lang="en-US" altLang="en-US" dirty="0">
              <a:latin typeface="Times New Roman" panose="02020603050405020304" pitchFamily="18" charset="0"/>
            </a:endParaRPr>
          </a:p>
        </p:txBody>
      </p:sp>
      <p:sp>
        <p:nvSpPr>
          <p:cNvPr id="214098" name="Rectangle 82">
            <a:extLst>
              <a:ext uri="{FF2B5EF4-FFF2-40B4-BE49-F238E27FC236}">
                <a16:creationId xmlns:a16="http://schemas.microsoft.com/office/drawing/2014/main" id="{50CF1E47-999D-4B96-24BD-4A93493D44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3088" y="2833688"/>
            <a:ext cx="146050" cy="35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en-US" sz="2300" dirty="0">
                <a:latin typeface="Times New Roman" panose="02020603050405020304" pitchFamily="18" charset="0"/>
              </a:rPr>
              <a:t>o</a:t>
            </a:r>
            <a:endParaRPr lang="en-US" altLang="en-US" dirty="0">
              <a:latin typeface="Times New Roman" panose="02020603050405020304" pitchFamily="18" charset="0"/>
            </a:endParaRPr>
          </a:p>
        </p:txBody>
      </p:sp>
      <p:sp>
        <p:nvSpPr>
          <p:cNvPr id="214099" name="Rectangle 83">
            <a:extLst>
              <a:ext uri="{FF2B5EF4-FFF2-40B4-BE49-F238E27FC236}">
                <a16:creationId xmlns:a16="http://schemas.microsoft.com/office/drawing/2014/main" id="{5193C1E3-50BE-C347-5F8A-060422D17F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86125" y="2833688"/>
            <a:ext cx="161925" cy="35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en-US" sz="2300" dirty="0">
                <a:latin typeface="Times New Roman" panose="02020603050405020304" pitchFamily="18" charset="0"/>
              </a:rPr>
              <a:t>n</a:t>
            </a:r>
            <a:endParaRPr lang="en-US" altLang="en-US" dirty="0">
              <a:latin typeface="Times New Roman" panose="02020603050405020304" pitchFamily="18" charset="0"/>
            </a:endParaRPr>
          </a:p>
        </p:txBody>
      </p:sp>
      <p:sp>
        <p:nvSpPr>
          <p:cNvPr id="214100" name="Rectangle 84">
            <a:extLst>
              <a:ext uri="{FF2B5EF4-FFF2-40B4-BE49-F238E27FC236}">
                <a16:creationId xmlns:a16="http://schemas.microsoft.com/office/drawing/2014/main" id="{906FA135-1ACB-BC1F-9532-8EAFD23492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05238" y="3743325"/>
            <a:ext cx="211137" cy="35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en-US" sz="2300" dirty="0">
                <a:latin typeface="Times New Roman" panose="02020603050405020304" pitchFamily="18" charset="0"/>
              </a:rPr>
              <a:t>N</a:t>
            </a:r>
            <a:endParaRPr lang="en-US" altLang="en-US" dirty="0">
              <a:latin typeface="Times New Roman" panose="02020603050405020304" pitchFamily="18" charset="0"/>
            </a:endParaRPr>
          </a:p>
        </p:txBody>
      </p:sp>
      <p:sp>
        <p:nvSpPr>
          <p:cNvPr id="214101" name="Rectangle 85">
            <a:extLst>
              <a:ext uri="{FF2B5EF4-FFF2-40B4-BE49-F238E27FC236}">
                <a16:creationId xmlns:a16="http://schemas.microsoft.com/office/drawing/2014/main" id="{1AE2FE08-034B-B649-2B78-B41820B83F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6850" y="3743325"/>
            <a:ext cx="146050" cy="35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en-US" sz="2300" dirty="0">
                <a:latin typeface="Times New Roman" panose="02020603050405020304" pitchFamily="18" charset="0"/>
              </a:rPr>
              <a:t>o</a:t>
            </a:r>
            <a:endParaRPr lang="en-US" altLang="en-US" dirty="0">
              <a:latin typeface="Times New Roman" panose="02020603050405020304" pitchFamily="18" charset="0"/>
            </a:endParaRPr>
          </a:p>
        </p:txBody>
      </p:sp>
      <p:sp>
        <p:nvSpPr>
          <p:cNvPr id="214102" name="Rectangle 86">
            <a:extLst>
              <a:ext uri="{FF2B5EF4-FFF2-40B4-BE49-F238E27FC236}">
                <a16:creationId xmlns:a16="http://schemas.microsoft.com/office/drawing/2014/main" id="{C0A18AE6-98CB-5916-802F-4E8677DDF5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79888" y="3743325"/>
            <a:ext cx="161925" cy="35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en-US" sz="2300" dirty="0">
                <a:latin typeface="Times New Roman" panose="02020603050405020304" pitchFamily="18" charset="0"/>
              </a:rPr>
              <a:t>n</a:t>
            </a:r>
            <a:endParaRPr lang="en-US" altLang="en-US" dirty="0">
              <a:latin typeface="Times New Roman" panose="02020603050405020304" pitchFamily="18" charset="0"/>
            </a:endParaRPr>
          </a:p>
        </p:txBody>
      </p:sp>
      <p:sp>
        <p:nvSpPr>
          <p:cNvPr id="214103" name="Rectangle 87">
            <a:extLst>
              <a:ext uri="{FF2B5EF4-FFF2-40B4-BE49-F238E27FC236}">
                <a16:creationId xmlns:a16="http://schemas.microsoft.com/office/drawing/2014/main" id="{A4046F00-FAC7-0145-FE70-62643282BD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52925" y="3743325"/>
            <a:ext cx="130175" cy="35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en-US" sz="2300" dirty="0">
                <a:latin typeface="Times New Roman" panose="02020603050405020304" pitchFamily="18" charset="0"/>
              </a:rPr>
              <a:t>r</a:t>
            </a:r>
            <a:endParaRPr lang="en-US" altLang="en-US" dirty="0">
              <a:latin typeface="Times New Roman" panose="02020603050405020304" pitchFamily="18" charset="0"/>
            </a:endParaRPr>
          </a:p>
        </p:txBody>
      </p:sp>
      <p:sp>
        <p:nvSpPr>
          <p:cNvPr id="214104" name="Rectangle 88">
            <a:extLst>
              <a:ext uri="{FF2B5EF4-FFF2-40B4-BE49-F238E27FC236}">
                <a16:creationId xmlns:a16="http://schemas.microsoft.com/office/drawing/2014/main" id="{6B1B0B78-7156-0D8A-9AC1-1F0164C062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62463" y="3743325"/>
            <a:ext cx="130175" cy="35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en-US" sz="2300" dirty="0">
                <a:latin typeface="Times New Roman" panose="02020603050405020304" pitchFamily="18" charset="0"/>
              </a:rPr>
              <a:t>e</a:t>
            </a:r>
            <a:endParaRPr lang="en-US" altLang="en-US" dirty="0">
              <a:latin typeface="Times New Roman" panose="02020603050405020304" pitchFamily="18" charset="0"/>
            </a:endParaRPr>
          </a:p>
        </p:txBody>
      </p:sp>
      <p:sp>
        <p:nvSpPr>
          <p:cNvPr id="214105" name="Rectangle 89">
            <a:extLst>
              <a:ext uri="{FF2B5EF4-FFF2-40B4-BE49-F238E27FC236}">
                <a16:creationId xmlns:a16="http://schemas.microsoft.com/office/drawing/2014/main" id="{3C1B9B39-D6E1-4763-B567-A0CA2F79CF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19625" y="3743325"/>
            <a:ext cx="96838" cy="35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en-US" sz="2300" dirty="0">
                <a:latin typeface="Times New Roman" panose="02020603050405020304" pitchFamily="18" charset="0"/>
              </a:rPr>
              <a:t>j</a:t>
            </a:r>
            <a:endParaRPr lang="en-US" altLang="en-US" dirty="0">
              <a:latin typeface="Times New Roman" panose="02020603050405020304" pitchFamily="18" charset="0"/>
            </a:endParaRPr>
          </a:p>
        </p:txBody>
      </p:sp>
      <p:sp>
        <p:nvSpPr>
          <p:cNvPr id="214106" name="Rectangle 90">
            <a:extLst>
              <a:ext uri="{FF2B5EF4-FFF2-40B4-BE49-F238E27FC236}">
                <a16:creationId xmlns:a16="http://schemas.microsoft.com/office/drawing/2014/main" id="{5B71D7E2-7859-CF1C-15A8-A0EC2E2BB8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99000" y="3743325"/>
            <a:ext cx="130175" cy="35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en-US" sz="2300" dirty="0">
                <a:latin typeface="Times New Roman" panose="02020603050405020304" pitchFamily="18" charset="0"/>
              </a:rPr>
              <a:t>e</a:t>
            </a:r>
            <a:endParaRPr lang="en-US" altLang="en-US" dirty="0">
              <a:latin typeface="Times New Roman" panose="02020603050405020304" pitchFamily="18" charset="0"/>
            </a:endParaRPr>
          </a:p>
        </p:txBody>
      </p:sp>
      <p:sp>
        <p:nvSpPr>
          <p:cNvPr id="214107" name="Rectangle 91">
            <a:extLst>
              <a:ext uri="{FF2B5EF4-FFF2-40B4-BE49-F238E27FC236}">
                <a16:creationId xmlns:a16="http://schemas.microsoft.com/office/drawing/2014/main" id="{36997E17-3DE3-FF91-C11C-5A900212C9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56163" y="3743325"/>
            <a:ext cx="130175" cy="35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en-US" sz="2300" dirty="0">
                <a:latin typeface="Times New Roman" panose="02020603050405020304" pitchFamily="18" charset="0"/>
              </a:rPr>
              <a:t>c</a:t>
            </a:r>
            <a:endParaRPr lang="en-US" altLang="en-US" dirty="0">
              <a:latin typeface="Times New Roman" panose="02020603050405020304" pitchFamily="18" charset="0"/>
            </a:endParaRPr>
          </a:p>
        </p:txBody>
      </p:sp>
      <p:sp>
        <p:nvSpPr>
          <p:cNvPr id="214108" name="Rectangle 92">
            <a:extLst>
              <a:ext uri="{FF2B5EF4-FFF2-40B4-BE49-F238E27FC236}">
                <a16:creationId xmlns:a16="http://schemas.microsoft.com/office/drawing/2014/main" id="{B6949DB4-4D31-CC4A-F6EF-1541673656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14913" y="3743325"/>
            <a:ext cx="96837" cy="35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en-US" sz="2300" dirty="0">
                <a:latin typeface="Times New Roman" panose="02020603050405020304" pitchFamily="18" charset="0"/>
              </a:rPr>
              <a:t>t</a:t>
            </a:r>
            <a:endParaRPr lang="en-US" altLang="en-US" dirty="0">
              <a:latin typeface="Times New Roman" panose="02020603050405020304" pitchFamily="18" charset="0"/>
            </a:endParaRPr>
          </a:p>
        </p:txBody>
      </p:sp>
      <p:sp>
        <p:nvSpPr>
          <p:cNvPr id="214109" name="Rectangle 93">
            <a:extLst>
              <a:ext uri="{FF2B5EF4-FFF2-40B4-BE49-F238E27FC236}">
                <a16:creationId xmlns:a16="http://schemas.microsoft.com/office/drawing/2014/main" id="{D2D9CADE-AB62-E6B8-86EE-4F97BDB3C2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8575" y="3743325"/>
            <a:ext cx="80963" cy="35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en-US" sz="2300">
                <a:latin typeface="Times New Roman" panose="02020603050405020304" pitchFamily="18" charset="0"/>
              </a:rPr>
              <a:t>i</a:t>
            </a:r>
            <a:endParaRPr lang="en-US" altLang="en-US" dirty="0">
              <a:latin typeface="Times New Roman" panose="02020603050405020304" pitchFamily="18" charset="0"/>
            </a:endParaRPr>
          </a:p>
        </p:txBody>
      </p:sp>
      <p:sp>
        <p:nvSpPr>
          <p:cNvPr id="214110" name="Rectangle 94">
            <a:extLst>
              <a:ext uri="{FF2B5EF4-FFF2-40B4-BE49-F238E27FC236}">
                <a16:creationId xmlns:a16="http://schemas.microsoft.com/office/drawing/2014/main" id="{4F41EF0A-EB07-E3FC-9559-C0654131B0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87950" y="3743325"/>
            <a:ext cx="146050" cy="35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en-US" sz="2300" dirty="0">
                <a:latin typeface="Times New Roman" panose="02020603050405020304" pitchFamily="18" charset="0"/>
              </a:rPr>
              <a:t>o</a:t>
            </a:r>
            <a:endParaRPr lang="en-US" altLang="en-US" dirty="0">
              <a:latin typeface="Times New Roman" panose="02020603050405020304" pitchFamily="18" charset="0"/>
            </a:endParaRPr>
          </a:p>
        </p:txBody>
      </p:sp>
      <p:sp>
        <p:nvSpPr>
          <p:cNvPr id="214111" name="Rectangle 95">
            <a:extLst>
              <a:ext uri="{FF2B5EF4-FFF2-40B4-BE49-F238E27FC236}">
                <a16:creationId xmlns:a16="http://schemas.microsoft.com/office/drawing/2014/main" id="{0DCDD952-06D8-3962-604F-F3EEDB1FFB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60988" y="3743325"/>
            <a:ext cx="161925" cy="35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en-US" sz="2300" dirty="0">
                <a:latin typeface="Times New Roman" panose="02020603050405020304" pitchFamily="18" charset="0"/>
              </a:rPr>
              <a:t>n</a:t>
            </a:r>
            <a:endParaRPr lang="en-US" altLang="en-US" dirty="0">
              <a:latin typeface="Times New Roman" panose="02020603050405020304" pitchFamily="18" charset="0"/>
            </a:endParaRPr>
          </a:p>
        </p:txBody>
      </p:sp>
      <p:sp>
        <p:nvSpPr>
          <p:cNvPr id="214112" name="Rectangle 96">
            <a:extLst>
              <a:ext uri="{FF2B5EF4-FFF2-40B4-BE49-F238E27FC236}">
                <a16:creationId xmlns:a16="http://schemas.microsoft.com/office/drawing/2014/main" id="{21A3C920-6E56-3E93-1B3B-535DD73E13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91000" y="4068763"/>
            <a:ext cx="211138" cy="35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en-US" sz="2300" dirty="0">
                <a:latin typeface="Times New Roman" panose="02020603050405020304" pitchFamily="18" charset="0"/>
              </a:rPr>
              <a:t>R</a:t>
            </a:r>
            <a:endParaRPr lang="en-US" altLang="en-US" dirty="0">
              <a:latin typeface="Times New Roman" panose="02020603050405020304" pitchFamily="18" charset="0"/>
            </a:endParaRPr>
          </a:p>
        </p:txBody>
      </p:sp>
      <p:sp>
        <p:nvSpPr>
          <p:cNvPr id="214113" name="Rectangle 97">
            <a:extLst>
              <a:ext uri="{FF2B5EF4-FFF2-40B4-BE49-F238E27FC236}">
                <a16:creationId xmlns:a16="http://schemas.microsoft.com/office/drawing/2014/main" id="{CFC4292C-7827-FF77-3F12-2C17DB2AB2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94200" y="4068763"/>
            <a:ext cx="130175" cy="35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en-US" sz="2300" dirty="0">
                <a:latin typeface="Times New Roman" panose="02020603050405020304" pitchFamily="18" charset="0"/>
              </a:rPr>
              <a:t>e</a:t>
            </a:r>
            <a:endParaRPr lang="en-US" altLang="en-US" dirty="0">
              <a:latin typeface="Times New Roman" panose="02020603050405020304" pitchFamily="18" charset="0"/>
            </a:endParaRPr>
          </a:p>
        </p:txBody>
      </p:sp>
      <p:sp>
        <p:nvSpPr>
          <p:cNvPr id="214114" name="Rectangle 98">
            <a:extLst>
              <a:ext uri="{FF2B5EF4-FFF2-40B4-BE49-F238E27FC236}">
                <a16:creationId xmlns:a16="http://schemas.microsoft.com/office/drawing/2014/main" id="{D0F3433B-0C81-3DDF-D151-08E1E0F9E2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52950" y="4068763"/>
            <a:ext cx="227013" cy="35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en-US" sz="2300">
                <a:latin typeface="Times New Roman" panose="02020603050405020304" pitchFamily="18" charset="0"/>
              </a:rPr>
              <a:t>gi</a:t>
            </a:r>
            <a:endParaRPr lang="en-US" altLang="en-US" dirty="0">
              <a:latin typeface="Times New Roman" panose="02020603050405020304" pitchFamily="18" charset="0"/>
            </a:endParaRPr>
          </a:p>
        </p:txBody>
      </p:sp>
      <p:sp>
        <p:nvSpPr>
          <p:cNvPr id="214116" name="Rectangle 100">
            <a:extLst>
              <a:ext uri="{FF2B5EF4-FFF2-40B4-BE49-F238E27FC236}">
                <a16:creationId xmlns:a16="http://schemas.microsoft.com/office/drawing/2014/main" id="{AE1E0B8C-67AA-A891-9C2E-2F02E01A6D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3775" y="4068763"/>
            <a:ext cx="146050" cy="35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en-US" sz="2300" dirty="0">
                <a:latin typeface="Times New Roman" panose="02020603050405020304" pitchFamily="18" charset="0"/>
              </a:rPr>
              <a:t>o</a:t>
            </a:r>
            <a:endParaRPr lang="en-US" altLang="en-US" dirty="0">
              <a:latin typeface="Times New Roman" panose="02020603050405020304" pitchFamily="18" charset="0"/>
            </a:endParaRPr>
          </a:p>
        </p:txBody>
      </p:sp>
      <p:sp>
        <p:nvSpPr>
          <p:cNvPr id="214117" name="Rectangle 101">
            <a:extLst>
              <a:ext uri="{FF2B5EF4-FFF2-40B4-BE49-F238E27FC236}">
                <a16:creationId xmlns:a16="http://schemas.microsoft.com/office/drawing/2014/main" id="{37A4BF18-73FA-9289-F4AB-0A9363CC1C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6813" y="4068763"/>
            <a:ext cx="161925" cy="35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en-US" sz="2300" dirty="0">
                <a:latin typeface="Times New Roman" panose="02020603050405020304" pitchFamily="18" charset="0"/>
              </a:rPr>
              <a:t>n</a:t>
            </a:r>
            <a:endParaRPr lang="en-US" altLang="en-US" dirty="0">
              <a:latin typeface="Times New Roman" panose="02020603050405020304" pitchFamily="18" charset="0"/>
            </a:endParaRPr>
          </a:p>
        </p:txBody>
      </p:sp>
      <p:sp>
        <p:nvSpPr>
          <p:cNvPr id="214118" name="Freeform 102">
            <a:extLst>
              <a:ext uri="{FF2B5EF4-FFF2-40B4-BE49-F238E27FC236}">
                <a16:creationId xmlns:a16="http://schemas.microsoft.com/office/drawing/2014/main" id="{72272DDB-B027-AF11-E5D1-0052A5B39FD5}"/>
              </a:ext>
            </a:extLst>
          </p:cNvPr>
          <p:cNvSpPr>
            <a:spLocks/>
          </p:cNvSpPr>
          <p:nvPr/>
        </p:nvSpPr>
        <p:spPr bwMode="auto">
          <a:xfrm>
            <a:off x="4645025" y="2811463"/>
            <a:ext cx="2817813" cy="1997075"/>
          </a:xfrm>
          <a:custGeom>
            <a:avLst/>
            <a:gdLst>
              <a:gd name="T0" fmla="*/ 1775 w 1775"/>
              <a:gd name="T1" fmla="*/ 1258 h 1258"/>
              <a:gd name="T2" fmla="*/ 1588 w 1775"/>
              <a:gd name="T3" fmla="*/ 1242 h 1258"/>
              <a:gd name="T4" fmla="*/ 1496 w 1775"/>
              <a:gd name="T5" fmla="*/ 1228 h 1258"/>
              <a:gd name="T6" fmla="*/ 1401 w 1775"/>
              <a:gd name="T7" fmla="*/ 1208 h 1258"/>
              <a:gd name="T8" fmla="*/ 1309 w 1775"/>
              <a:gd name="T9" fmla="*/ 1180 h 1258"/>
              <a:gd name="T10" fmla="*/ 1214 w 1775"/>
              <a:gd name="T11" fmla="*/ 1142 h 1258"/>
              <a:gd name="T12" fmla="*/ 1122 w 1775"/>
              <a:gd name="T13" fmla="*/ 1089 h 1258"/>
              <a:gd name="T14" fmla="*/ 935 w 1775"/>
              <a:gd name="T15" fmla="*/ 944 h 1258"/>
              <a:gd name="T16" fmla="*/ 748 w 1775"/>
              <a:gd name="T17" fmla="*/ 737 h 1258"/>
              <a:gd name="T18" fmla="*/ 561 w 1775"/>
              <a:gd name="T19" fmla="*/ 491 h 1258"/>
              <a:gd name="T20" fmla="*/ 469 w 1775"/>
              <a:gd name="T21" fmla="*/ 366 h 1258"/>
              <a:gd name="T22" fmla="*/ 374 w 1775"/>
              <a:gd name="T23" fmla="*/ 248 h 1258"/>
              <a:gd name="T24" fmla="*/ 282 w 1775"/>
              <a:gd name="T25" fmla="*/ 145 h 1258"/>
              <a:gd name="T26" fmla="*/ 187 w 1775"/>
              <a:gd name="T27" fmla="*/ 68 h 1258"/>
              <a:gd name="T28" fmla="*/ 95 w 1775"/>
              <a:gd name="T29" fmla="*/ 18 h 1258"/>
              <a:gd name="T30" fmla="*/ 0 w 1775"/>
              <a:gd name="T31" fmla="*/ 0 h 12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775" h="1258">
                <a:moveTo>
                  <a:pt x="1775" y="1258"/>
                </a:moveTo>
                <a:lnTo>
                  <a:pt x="1588" y="1242"/>
                </a:lnTo>
                <a:lnTo>
                  <a:pt x="1496" y="1228"/>
                </a:lnTo>
                <a:lnTo>
                  <a:pt x="1401" y="1208"/>
                </a:lnTo>
                <a:lnTo>
                  <a:pt x="1309" y="1180"/>
                </a:lnTo>
                <a:lnTo>
                  <a:pt x="1214" y="1142"/>
                </a:lnTo>
                <a:lnTo>
                  <a:pt x="1122" y="1089"/>
                </a:lnTo>
                <a:lnTo>
                  <a:pt x="935" y="944"/>
                </a:lnTo>
                <a:lnTo>
                  <a:pt x="748" y="737"/>
                </a:lnTo>
                <a:lnTo>
                  <a:pt x="561" y="491"/>
                </a:lnTo>
                <a:lnTo>
                  <a:pt x="469" y="366"/>
                </a:lnTo>
                <a:lnTo>
                  <a:pt x="374" y="248"/>
                </a:lnTo>
                <a:lnTo>
                  <a:pt x="282" y="145"/>
                </a:lnTo>
                <a:lnTo>
                  <a:pt x="187" y="68"/>
                </a:lnTo>
                <a:lnTo>
                  <a:pt x="95" y="18"/>
                </a:lnTo>
                <a:lnTo>
                  <a:pt x="0" y="0"/>
                </a:lnTo>
              </a:path>
            </a:pathLst>
          </a:custGeom>
          <a:noFill/>
          <a:ln w="49213">
            <a:solidFill>
              <a:srgbClr val="FF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214119" name="Freeform 103">
            <a:extLst>
              <a:ext uri="{FF2B5EF4-FFF2-40B4-BE49-F238E27FC236}">
                <a16:creationId xmlns:a16="http://schemas.microsoft.com/office/drawing/2014/main" id="{2DC72B9E-7BCE-8CE9-641A-C0BA95CA2D11}"/>
              </a:ext>
            </a:extLst>
          </p:cNvPr>
          <p:cNvSpPr>
            <a:spLocks/>
          </p:cNvSpPr>
          <p:nvPr/>
        </p:nvSpPr>
        <p:spPr bwMode="auto">
          <a:xfrm>
            <a:off x="1827213" y="2811463"/>
            <a:ext cx="2817812" cy="1997075"/>
          </a:xfrm>
          <a:custGeom>
            <a:avLst/>
            <a:gdLst>
              <a:gd name="T0" fmla="*/ 0 w 1775"/>
              <a:gd name="T1" fmla="*/ 1258 h 1258"/>
              <a:gd name="T2" fmla="*/ 187 w 1775"/>
              <a:gd name="T3" fmla="*/ 1242 h 1258"/>
              <a:gd name="T4" fmla="*/ 282 w 1775"/>
              <a:gd name="T5" fmla="*/ 1228 h 1258"/>
              <a:gd name="T6" fmla="*/ 374 w 1775"/>
              <a:gd name="T7" fmla="*/ 1208 h 1258"/>
              <a:gd name="T8" fmla="*/ 466 w 1775"/>
              <a:gd name="T9" fmla="*/ 1180 h 1258"/>
              <a:gd name="T10" fmla="*/ 561 w 1775"/>
              <a:gd name="T11" fmla="*/ 1142 h 1258"/>
              <a:gd name="T12" fmla="*/ 653 w 1775"/>
              <a:gd name="T13" fmla="*/ 1089 h 1258"/>
              <a:gd name="T14" fmla="*/ 843 w 1775"/>
              <a:gd name="T15" fmla="*/ 944 h 1258"/>
              <a:gd name="T16" fmla="*/ 1027 w 1775"/>
              <a:gd name="T17" fmla="*/ 737 h 1258"/>
              <a:gd name="T18" fmla="*/ 1214 w 1775"/>
              <a:gd name="T19" fmla="*/ 491 h 1258"/>
              <a:gd name="T20" fmla="*/ 1309 w 1775"/>
              <a:gd name="T21" fmla="*/ 366 h 1258"/>
              <a:gd name="T22" fmla="*/ 1401 w 1775"/>
              <a:gd name="T23" fmla="*/ 248 h 1258"/>
              <a:gd name="T24" fmla="*/ 1496 w 1775"/>
              <a:gd name="T25" fmla="*/ 145 h 1258"/>
              <a:gd name="T26" fmla="*/ 1588 w 1775"/>
              <a:gd name="T27" fmla="*/ 68 h 1258"/>
              <a:gd name="T28" fmla="*/ 1683 w 1775"/>
              <a:gd name="T29" fmla="*/ 18 h 1258"/>
              <a:gd name="T30" fmla="*/ 1775 w 1775"/>
              <a:gd name="T31" fmla="*/ 0 h 12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775" h="1258">
                <a:moveTo>
                  <a:pt x="0" y="1258"/>
                </a:moveTo>
                <a:lnTo>
                  <a:pt x="187" y="1242"/>
                </a:lnTo>
                <a:lnTo>
                  <a:pt x="282" y="1228"/>
                </a:lnTo>
                <a:lnTo>
                  <a:pt x="374" y="1208"/>
                </a:lnTo>
                <a:lnTo>
                  <a:pt x="466" y="1180"/>
                </a:lnTo>
                <a:lnTo>
                  <a:pt x="561" y="1142"/>
                </a:lnTo>
                <a:lnTo>
                  <a:pt x="653" y="1089"/>
                </a:lnTo>
                <a:lnTo>
                  <a:pt x="843" y="944"/>
                </a:lnTo>
                <a:lnTo>
                  <a:pt x="1027" y="737"/>
                </a:lnTo>
                <a:lnTo>
                  <a:pt x="1214" y="491"/>
                </a:lnTo>
                <a:lnTo>
                  <a:pt x="1309" y="366"/>
                </a:lnTo>
                <a:lnTo>
                  <a:pt x="1401" y="248"/>
                </a:lnTo>
                <a:lnTo>
                  <a:pt x="1496" y="145"/>
                </a:lnTo>
                <a:lnTo>
                  <a:pt x="1588" y="68"/>
                </a:lnTo>
                <a:lnTo>
                  <a:pt x="1683" y="18"/>
                </a:lnTo>
                <a:lnTo>
                  <a:pt x="1775" y="0"/>
                </a:lnTo>
              </a:path>
            </a:pathLst>
          </a:custGeom>
          <a:noFill/>
          <a:ln w="49213">
            <a:solidFill>
              <a:srgbClr val="FF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214120" name="Line 104">
            <a:extLst>
              <a:ext uri="{FF2B5EF4-FFF2-40B4-BE49-F238E27FC236}">
                <a16:creationId xmlns:a16="http://schemas.microsoft.com/office/drawing/2014/main" id="{DC8D09ED-F262-5E38-F797-DE558A6FB301}"/>
              </a:ext>
            </a:extLst>
          </p:cNvPr>
          <p:cNvSpPr>
            <a:spLocks noChangeShapeType="1"/>
          </p:cNvSpPr>
          <p:nvPr/>
        </p:nvSpPr>
        <p:spPr bwMode="auto">
          <a:xfrm>
            <a:off x="2616200" y="3225800"/>
            <a:ext cx="981075" cy="1588"/>
          </a:xfrm>
          <a:prstGeom prst="line">
            <a:avLst/>
          </a:prstGeom>
          <a:noFill/>
          <a:ln w="34925">
            <a:solidFill>
              <a:srgbClr val="CDCDC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214121" name="Freeform 105">
            <a:extLst>
              <a:ext uri="{FF2B5EF4-FFF2-40B4-BE49-F238E27FC236}">
                <a16:creationId xmlns:a16="http://schemas.microsoft.com/office/drawing/2014/main" id="{EA9AC0B4-7F64-3B50-B645-94EFC8E74B7A}"/>
              </a:ext>
            </a:extLst>
          </p:cNvPr>
          <p:cNvSpPr>
            <a:spLocks/>
          </p:cNvSpPr>
          <p:nvPr/>
        </p:nvSpPr>
        <p:spPr bwMode="auto">
          <a:xfrm>
            <a:off x="2484438" y="3157538"/>
            <a:ext cx="169862" cy="161925"/>
          </a:xfrm>
          <a:custGeom>
            <a:avLst/>
            <a:gdLst>
              <a:gd name="T0" fmla="*/ 107 w 107"/>
              <a:gd name="T1" fmla="*/ 102 h 102"/>
              <a:gd name="T2" fmla="*/ 0 w 107"/>
              <a:gd name="T3" fmla="*/ 52 h 102"/>
              <a:gd name="T4" fmla="*/ 107 w 107"/>
              <a:gd name="T5" fmla="*/ 0 h 102"/>
              <a:gd name="T6" fmla="*/ 107 w 107"/>
              <a:gd name="T7" fmla="*/ 102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7" h="102">
                <a:moveTo>
                  <a:pt x="107" y="102"/>
                </a:moveTo>
                <a:lnTo>
                  <a:pt x="0" y="52"/>
                </a:lnTo>
                <a:lnTo>
                  <a:pt x="107" y="0"/>
                </a:lnTo>
                <a:lnTo>
                  <a:pt x="107" y="102"/>
                </a:lnTo>
                <a:close/>
              </a:path>
            </a:pathLst>
          </a:custGeom>
          <a:solidFill>
            <a:srgbClr val="CDCD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214122" name="Line 106">
            <a:extLst>
              <a:ext uri="{FF2B5EF4-FFF2-40B4-BE49-F238E27FC236}">
                <a16:creationId xmlns:a16="http://schemas.microsoft.com/office/drawing/2014/main" id="{3C33DD28-67B6-CBB2-8846-9C81D78C798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616325" y="3225800"/>
            <a:ext cx="1588" cy="1639888"/>
          </a:xfrm>
          <a:prstGeom prst="line">
            <a:avLst/>
          </a:prstGeom>
          <a:noFill/>
          <a:ln w="34925">
            <a:solidFill>
              <a:srgbClr val="CDCDC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214123" name="Line 107">
            <a:extLst>
              <a:ext uri="{FF2B5EF4-FFF2-40B4-BE49-F238E27FC236}">
                <a16:creationId xmlns:a16="http://schemas.microsoft.com/office/drawing/2014/main" id="{45F52F78-AF73-471F-C9F4-5CD352F054B1}"/>
              </a:ext>
            </a:extLst>
          </p:cNvPr>
          <p:cNvSpPr>
            <a:spLocks noChangeShapeType="1"/>
          </p:cNvSpPr>
          <p:nvPr/>
        </p:nvSpPr>
        <p:spPr bwMode="auto">
          <a:xfrm>
            <a:off x="3668713" y="4562475"/>
            <a:ext cx="2419350" cy="1588"/>
          </a:xfrm>
          <a:prstGeom prst="line">
            <a:avLst/>
          </a:prstGeom>
          <a:noFill/>
          <a:ln w="34925">
            <a:solidFill>
              <a:srgbClr val="CDCDC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214124" name="Freeform 108">
            <a:extLst>
              <a:ext uri="{FF2B5EF4-FFF2-40B4-BE49-F238E27FC236}">
                <a16:creationId xmlns:a16="http://schemas.microsoft.com/office/drawing/2014/main" id="{D84E0620-849F-0F60-69AB-CD9F83279989}"/>
              </a:ext>
            </a:extLst>
          </p:cNvPr>
          <p:cNvSpPr>
            <a:spLocks/>
          </p:cNvSpPr>
          <p:nvPr/>
        </p:nvSpPr>
        <p:spPr bwMode="auto">
          <a:xfrm>
            <a:off x="6084888" y="4508500"/>
            <a:ext cx="146050" cy="139700"/>
          </a:xfrm>
          <a:custGeom>
            <a:avLst/>
            <a:gdLst>
              <a:gd name="T0" fmla="*/ 0 w 92"/>
              <a:gd name="T1" fmla="*/ 0 h 88"/>
              <a:gd name="T2" fmla="*/ 92 w 92"/>
              <a:gd name="T3" fmla="*/ 43 h 88"/>
              <a:gd name="T4" fmla="*/ 0 w 92"/>
              <a:gd name="T5" fmla="*/ 88 h 88"/>
              <a:gd name="T6" fmla="*/ 0 w 92"/>
              <a:gd name="T7" fmla="*/ 0 h 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92" h="88">
                <a:moveTo>
                  <a:pt x="0" y="0"/>
                </a:moveTo>
                <a:lnTo>
                  <a:pt x="92" y="43"/>
                </a:lnTo>
                <a:lnTo>
                  <a:pt x="0" y="88"/>
                </a:lnTo>
                <a:lnTo>
                  <a:pt x="0" y="0"/>
                </a:lnTo>
                <a:close/>
              </a:path>
            </a:pathLst>
          </a:custGeom>
          <a:solidFill>
            <a:srgbClr val="CDCD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214125" name="Freeform 109">
            <a:extLst>
              <a:ext uri="{FF2B5EF4-FFF2-40B4-BE49-F238E27FC236}">
                <a16:creationId xmlns:a16="http://schemas.microsoft.com/office/drawing/2014/main" id="{72F39EAC-7716-4E6E-0EE7-6969B6D4D732}"/>
              </a:ext>
            </a:extLst>
          </p:cNvPr>
          <p:cNvSpPr>
            <a:spLocks/>
          </p:cNvSpPr>
          <p:nvPr/>
        </p:nvSpPr>
        <p:spPr bwMode="auto">
          <a:xfrm>
            <a:off x="3100388" y="4514850"/>
            <a:ext cx="158750" cy="138113"/>
          </a:xfrm>
          <a:custGeom>
            <a:avLst/>
            <a:gdLst>
              <a:gd name="T0" fmla="*/ 19 w 100"/>
              <a:gd name="T1" fmla="*/ 0 h 87"/>
              <a:gd name="T2" fmla="*/ 100 w 100"/>
              <a:gd name="T3" fmla="*/ 59 h 87"/>
              <a:gd name="T4" fmla="*/ 0 w 100"/>
              <a:gd name="T5" fmla="*/ 87 h 87"/>
              <a:gd name="T6" fmla="*/ 19 w 100"/>
              <a:gd name="T7" fmla="*/ 0 h 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0" h="87">
                <a:moveTo>
                  <a:pt x="19" y="0"/>
                </a:moveTo>
                <a:lnTo>
                  <a:pt x="100" y="59"/>
                </a:lnTo>
                <a:lnTo>
                  <a:pt x="0" y="87"/>
                </a:lnTo>
                <a:lnTo>
                  <a:pt x="19" y="0"/>
                </a:lnTo>
                <a:close/>
              </a:path>
            </a:pathLst>
          </a:custGeom>
          <a:solidFill>
            <a:srgbClr val="FF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214126" name="Freeform 110">
            <a:extLst>
              <a:ext uri="{FF2B5EF4-FFF2-40B4-BE49-F238E27FC236}">
                <a16:creationId xmlns:a16="http://schemas.microsoft.com/office/drawing/2014/main" id="{C2A93968-7869-96F5-E98E-6F27089469F7}"/>
              </a:ext>
            </a:extLst>
          </p:cNvPr>
          <p:cNvSpPr>
            <a:spLocks/>
          </p:cNvSpPr>
          <p:nvPr/>
        </p:nvSpPr>
        <p:spPr bwMode="auto">
          <a:xfrm>
            <a:off x="2679700" y="3783013"/>
            <a:ext cx="439738" cy="790575"/>
          </a:xfrm>
          <a:custGeom>
            <a:avLst/>
            <a:gdLst>
              <a:gd name="T0" fmla="*/ 0 w 277"/>
              <a:gd name="T1" fmla="*/ 0 h 498"/>
              <a:gd name="T2" fmla="*/ 43 w 277"/>
              <a:gd name="T3" fmla="*/ 4 h 498"/>
              <a:gd name="T4" fmla="*/ 83 w 277"/>
              <a:gd name="T5" fmla="*/ 15 h 498"/>
              <a:gd name="T6" fmla="*/ 119 w 277"/>
              <a:gd name="T7" fmla="*/ 38 h 498"/>
              <a:gd name="T8" fmla="*/ 149 w 277"/>
              <a:gd name="T9" fmla="*/ 66 h 498"/>
              <a:gd name="T10" fmla="*/ 173 w 277"/>
              <a:gd name="T11" fmla="*/ 100 h 498"/>
              <a:gd name="T12" fmla="*/ 190 w 277"/>
              <a:gd name="T13" fmla="*/ 136 h 498"/>
              <a:gd name="T14" fmla="*/ 194 w 277"/>
              <a:gd name="T15" fmla="*/ 177 h 498"/>
              <a:gd name="T16" fmla="*/ 192 w 277"/>
              <a:gd name="T17" fmla="*/ 218 h 498"/>
              <a:gd name="T18" fmla="*/ 178 w 277"/>
              <a:gd name="T19" fmla="*/ 257 h 498"/>
              <a:gd name="T20" fmla="*/ 166 w 277"/>
              <a:gd name="T21" fmla="*/ 291 h 498"/>
              <a:gd name="T22" fmla="*/ 161 w 277"/>
              <a:gd name="T23" fmla="*/ 327 h 498"/>
              <a:gd name="T24" fmla="*/ 166 w 277"/>
              <a:gd name="T25" fmla="*/ 361 h 498"/>
              <a:gd name="T26" fmla="*/ 175 w 277"/>
              <a:gd name="T27" fmla="*/ 398 h 498"/>
              <a:gd name="T28" fmla="*/ 192 w 277"/>
              <a:gd name="T29" fmla="*/ 429 h 498"/>
              <a:gd name="T30" fmla="*/ 216 w 277"/>
              <a:gd name="T31" fmla="*/ 457 h 498"/>
              <a:gd name="T32" fmla="*/ 244 w 277"/>
              <a:gd name="T33" fmla="*/ 480 h 498"/>
              <a:gd name="T34" fmla="*/ 277 w 277"/>
              <a:gd name="T35" fmla="*/ 498 h 4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277" h="498">
                <a:moveTo>
                  <a:pt x="0" y="0"/>
                </a:moveTo>
                <a:lnTo>
                  <a:pt x="43" y="4"/>
                </a:lnTo>
                <a:lnTo>
                  <a:pt x="83" y="15"/>
                </a:lnTo>
                <a:lnTo>
                  <a:pt x="119" y="38"/>
                </a:lnTo>
                <a:lnTo>
                  <a:pt x="149" y="66"/>
                </a:lnTo>
                <a:lnTo>
                  <a:pt x="173" y="100"/>
                </a:lnTo>
                <a:lnTo>
                  <a:pt x="190" y="136"/>
                </a:lnTo>
                <a:lnTo>
                  <a:pt x="194" y="177"/>
                </a:lnTo>
                <a:lnTo>
                  <a:pt x="192" y="218"/>
                </a:lnTo>
                <a:lnTo>
                  <a:pt x="178" y="257"/>
                </a:lnTo>
                <a:lnTo>
                  <a:pt x="166" y="291"/>
                </a:lnTo>
                <a:lnTo>
                  <a:pt x="161" y="327"/>
                </a:lnTo>
                <a:lnTo>
                  <a:pt x="166" y="361"/>
                </a:lnTo>
                <a:lnTo>
                  <a:pt x="175" y="398"/>
                </a:lnTo>
                <a:lnTo>
                  <a:pt x="192" y="429"/>
                </a:lnTo>
                <a:lnTo>
                  <a:pt x="216" y="457"/>
                </a:lnTo>
                <a:lnTo>
                  <a:pt x="244" y="480"/>
                </a:lnTo>
                <a:lnTo>
                  <a:pt x="277" y="498"/>
                </a:lnTo>
              </a:path>
            </a:pathLst>
          </a:custGeom>
          <a:noFill/>
          <a:ln w="34925">
            <a:solidFill>
              <a:srgbClr val="FF00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214020" name="Rectangle 4">
            <a:extLst>
              <a:ext uri="{FF2B5EF4-FFF2-40B4-BE49-F238E27FC236}">
                <a16:creationId xmlns:a16="http://schemas.microsoft.com/office/drawing/2014/main" id="{176ECD5E-3BB4-C9C6-178F-FCB5FB1ABA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5675" y="1922463"/>
            <a:ext cx="4302125" cy="515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7" tIns="44450" rIns="90487" bIns="4445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800" dirty="0">
                <a:latin typeface="Times New Roman" panose="02020603050405020304" pitchFamily="18" charset="0"/>
              </a:rPr>
              <a:t>Sampling Distribution</a:t>
            </a:r>
          </a:p>
        </p:txBody>
      </p:sp>
      <p:sp>
        <p:nvSpPr>
          <p:cNvPr id="214021" name="Rectangle 5">
            <a:extLst>
              <a:ext uri="{FF2B5EF4-FFF2-40B4-BE49-F238E27FC236}">
                <a16:creationId xmlns:a16="http://schemas.microsoft.com/office/drawing/2014/main" id="{4B5C3296-C87D-EA3B-E042-3EC39D2D9D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75088" y="3424238"/>
            <a:ext cx="1660525" cy="45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7" tIns="44450" rIns="90487" bIns="4445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1 -</a:t>
            </a:r>
            <a:r>
              <a:rPr lang="en-US" alt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 </a:t>
            </a:r>
            <a:r>
              <a:rPr lang="en-US" alt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Symbol" pitchFamily="2" charset="2"/>
              </a:rPr>
              <a:t></a:t>
            </a:r>
          </a:p>
        </p:txBody>
      </p:sp>
      <p:sp>
        <p:nvSpPr>
          <p:cNvPr id="214022" name="Line 6">
            <a:extLst>
              <a:ext uri="{FF2B5EF4-FFF2-40B4-BE49-F238E27FC236}">
                <a16:creationId xmlns:a16="http://schemas.microsoft.com/office/drawing/2014/main" id="{8CBDEE6C-8F7A-C5AF-3466-AEA462D6A4B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787900" y="2298700"/>
            <a:ext cx="1238250" cy="1117600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/>
            <a:tailEnd type="triangle" w="med" len="med"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214023" name="Rectangle 7">
            <a:extLst>
              <a:ext uri="{FF2B5EF4-FFF2-40B4-BE49-F238E27FC236}">
                <a16:creationId xmlns:a16="http://schemas.microsoft.com/office/drawing/2014/main" id="{D67A9CEA-2C59-F63D-9755-444AB998CD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21388" y="1905000"/>
            <a:ext cx="3424237" cy="45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7" tIns="44450" rIns="90487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dirty="0">
                <a:solidFill>
                  <a:schemeClr val="tx2"/>
                </a:solidFill>
                <a:latin typeface="Times New Roman" panose="02020603050405020304" pitchFamily="18" charset="0"/>
              </a:rPr>
              <a:t>Level of Confidence</a:t>
            </a:r>
          </a:p>
        </p:txBody>
      </p:sp>
      <p:sp>
        <p:nvSpPr>
          <p:cNvPr id="214128" name="Text Box 112">
            <a:extLst>
              <a:ext uri="{FF2B5EF4-FFF2-40B4-BE49-F238E27FC236}">
                <a16:creationId xmlns:a16="http://schemas.microsoft.com/office/drawing/2014/main" id="{2B15FDBB-F312-58BF-EE62-FF25BAE687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0925" y="2705100"/>
            <a:ext cx="6413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800" dirty="0">
                <a:latin typeface="Times New Roman" panose="02020603050405020304" pitchFamily="18" charset="0"/>
              </a:rPr>
              <a:t>P(X)</a:t>
            </a:r>
            <a:endParaRPr lang="en-US" altLang="en-US" dirty="0"/>
          </a:p>
        </p:txBody>
      </p:sp>
      <p:sp>
        <p:nvSpPr>
          <p:cNvPr id="214129" name="Rectangle 113">
            <a:extLst>
              <a:ext uri="{FF2B5EF4-FFF2-40B4-BE49-F238E27FC236}">
                <a16:creationId xmlns:a16="http://schemas.microsoft.com/office/drawing/2014/main" id="{219E53EC-0698-798B-8A55-A5C55BA1D9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0" y="4495800"/>
            <a:ext cx="3492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800" dirty="0">
                <a:latin typeface="Times New Roman" panose="02020603050405020304" pitchFamily="18" charset="0"/>
              </a:rPr>
              <a:t>X</a:t>
            </a: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Freeform 2">
            <a:extLst>
              <a:ext uri="{FF2B5EF4-FFF2-40B4-BE49-F238E27FC236}">
                <a16:creationId xmlns:a16="http://schemas.microsoft.com/office/drawing/2014/main" id="{C5C0C2F3-2D0A-3EB8-68C9-319EA83A1371}"/>
              </a:ext>
            </a:extLst>
          </p:cNvPr>
          <p:cNvSpPr>
            <a:spLocks/>
          </p:cNvSpPr>
          <p:nvPr/>
        </p:nvSpPr>
        <p:spPr bwMode="auto">
          <a:xfrm>
            <a:off x="304800" y="2743200"/>
            <a:ext cx="2921000" cy="3017838"/>
          </a:xfrm>
          <a:custGeom>
            <a:avLst/>
            <a:gdLst>
              <a:gd name="T0" fmla="*/ 418 w 1683"/>
              <a:gd name="T1" fmla="*/ 103 h 1888"/>
              <a:gd name="T2" fmla="*/ 309 w 1683"/>
              <a:gd name="T3" fmla="*/ 161 h 1888"/>
              <a:gd name="T4" fmla="*/ 210 w 1683"/>
              <a:gd name="T5" fmla="*/ 236 h 1888"/>
              <a:gd name="T6" fmla="*/ 128 w 1683"/>
              <a:gd name="T7" fmla="*/ 326 h 1888"/>
              <a:gd name="T8" fmla="*/ 64 w 1683"/>
              <a:gd name="T9" fmla="*/ 430 h 1888"/>
              <a:gd name="T10" fmla="*/ 20 w 1683"/>
              <a:gd name="T11" fmla="*/ 543 h 1888"/>
              <a:gd name="T12" fmla="*/ 0 w 1683"/>
              <a:gd name="T13" fmla="*/ 659 h 1888"/>
              <a:gd name="T14" fmla="*/ 3 w 1683"/>
              <a:gd name="T15" fmla="*/ 776 h 1888"/>
              <a:gd name="T16" fmla="*/ 31 w 1683"/>
              <a:gd name="T17" fmla="*/ 893 h 1888"/>
              <a:gd name="T18" fmla="*/ 73 w 1683"/>
              <a:gd name="T19" fmla="*/ 1024 h 1888"/>
              <a:gd name="T20" fmla="*/ 114 w 1683"/>
              <a:gd name="T21" fmla="*/ 1150 h 1888"/>
              <a:gd name="T22" fmla="*/ 152 w 1683"/>
              <a:gd name="T23" fmla="*/ 1266 h 1888"/>
              <a:gd name="T24" fmla="*/ 182 w 1683"/>
              <a:gd name="T25" fmla="*/ 1371 h 1888"/>
              <a:gd name="T26" fmla="*/ 207 w 1683"/>
              <a:gd name="T27" fmla="*/ 1455 h 1888"/>
              <a:gd name="T28" fmla="*/ 222 w 1683"/>
              <a:gd name="T29" fmla="*/ 1519 h 1888"/>
              <a:gd name="T30" fmla="*/ 231 w 1683"/>
              <a:gd name="T31" fmla="*/ 1559 h 1888"/>
              <a:gd name="T32" fmla="*/ 230 w 1683"/>
              <a:gd name="T33" fmla="*/ 1575 h 1888"/>
              <a:gd name="T34" fmla="*/ 269 w 1683"/>
              <a:gd name="T35" fmla="*/ 1657 h 1888"/>
              <a:gd name="T36" fmla="*/ 327 w 1683"/>
              <a:gd name="T37" fmla="*/ 1728 h 1888"/>
              <a:gd name="T38" fmla="*/ 408 w 1683"/>
              <a:gd name="T39" fmla="*/ 1793 h 1888"/>
              <a:gd name="T40" fmla="*/ 498 w 1683"/>
              <a:gd name="T41" fmla="*/ 1838 h 1888"/>
              <a:gd name="T42" fmla="*/ 603 w 1683"/>
              <a:gd name="T43" fmla="*/ 1872 h 1888"/>
              <a:gd name="T44" fmla="*/ 716 w 1683"/>
              <a:gd name="T45" fmla="*/ 1887 h 1888"/>
              <a:gd name="T46" fmla="*/ 835 w 1683"/>
              <a:gd name="T47" fmla="*/ 1884 h 1888"/>
              <a:gd name="T48" fmla="*/ 952 w 1683"/>
              <a:gd name="T49" fmla="*/ 1865 h 1888"/>
              <a:gd name="T50" fmla="*/ 1071 w 1683"/>
              <a:gd name="T51" fmla="*/ 1827 h 1888"/>
              <a:gd name="T52" fmla="*/ 1187 w 1683"/>
              <a:gd name="T53" fmla="*/ 1777 h 1888"/>
              <a:gd name="T54" fmla="*/ 1296 w 1683"/>
              <a:gd name="T55" fmla="*/ 1719 h 1888"/>
              <a:gd name="T56" fmla="*/ 1391 w 1683"/>
              <a:gd name="T57" fmla="*/ 1648 h 1888"/>
              <a:gd name="T58" fmla="*/ 1472 w 1683"/>
              <a:gd name="T59" fmla="*/ 1573 h 1888"/>
              <a:gd name="T60" fmla="*/ 1532 w 1683"/>
              <a:gd name="T61" fmla="*/ 1495 h 1888"/>
              <a:gd name="T62" fmla="*/ 1571 w 1683"/>
              <a:gd name="T63" fmla="*/ 1414 h 1888"/>
              <a:gd name="T64" fmla="*/ 1590 w 1683"/>
              <a:gd name="T65" fmla="*/ 1335 h 1888"/>
              <a:gd name="T66" fmla="*/ 1589 w 1683"/>
              <a:gd name="T67" fmla="*/ 1260 h 1888"/>
              <a:gd name="T68" fmla="*/ 1563 w 1683"/>
              <a:gd name="T69" fmla="*/ 1165 h 1888"/>
              <a:gd name="T70" fmla="*/ 1538 w 1683"/>
              <a:gd name="T71" fmla="*/ 1051 h 1888"/>
              <a:gd name="T72" fmla="*/ 1528 w 1683"/>
              <a:gd name="T73" fmla="*/ 944 h 1888"/>
              <a:gd name="T74" fmla="*/ 1534 w 1683"/>
              <a:gd name="T75" fmla="*/ 849 h 1888"/>
              <a:gd name="T76" fmla="*/ 1557 w 1683"/>
              <a:gd name="T77" fmla="*/ 771 h 1888"/>
              <a:gd name="T78" fmla="*/ 1592 w 1683"/>
              <a:gd name="T79" fmla="*/ 713 h 1888"/>
              <a:gd name="T80" fmla="*/ 1639 w 1683"/>
              <a:gd name="T81" fmla="*/ 684 h 1888"/>
              <a:gd name="T82" fmla="*/ 1665 w 1683"/>
              <a:gd name="T83" fmla="*/ 661 h 1888"/>
              <a:gd name="T84" fmla="*/ 1679 w 1683"/>
              <a:gd name="T85" fmla="*/ 613 h 1888"/>
              <a:gd name="T86" fmla="*/ 1682 w 1683"/>
              <a:gd name="T87" fmla="*/ 542 h 1888"/>
              <a:gd name="T88" fmla="*/ 1671 w 1683"/>
              <a:gd name="T89" fmla="*/ 457 h 1888"/>
              <a:gd name="T90" fmla="*/ 1648 w 1683"/>
              <a:gd name="T91" fmla="*/ 362 h 1888"/>
              <a:gd name="T92" fmla="*/ 1617 w 1683"/>
              <a:gd name="T93" fmla="*/ 274 h 1888"/>
              <a:gd name="T94" fmla="*/ 1568 w 1683"/>
              <a:gd name="T95" fmla="*/ 201 h 1888"/>
              <a:gd name="T96" fmla="*/ 1501 w 1683"/>
              <a:gd name="T97" fmla="*/ 137 h 1888"/>
              <a:gd name="T98" fmla="*/ 1413 w 1683"/>
              <a:gd name="T99" fmla="*/ 85 h 1888"/>
              <a:gd name="T100" fmla="*/ 1308 w 1683"/>
              <a:gd name="T101" fmla="*/ 44 h 1888"/>
              <a:gd name="T102" fmla="*/ 1189 w 1683"/>
              <a:gd name="T103" fmla="*/ 18 h 1888"/>
              <a:gd name="T104" fmla="*/ 1057 w 1683"/>
              <a:gd name="T105" fmla="*/ 2 h 1888"/>
              <a:gd name="T106" fmla="*/ 919 w 1683"/>
              <a:gd name="T107" fmla="*/ 4 h 1888"/>
              <a:gd name="T108" fmla="*/ 774 w 1683"/>
              <a:gd name="T109" fmla="*/ 15 h 1888"/>
              <a:gd name="T110" fmla="*/ 624 w 1683"/>
              <a:gd name="T111" fmla="*/ 42 h 1888"/>
              <a:gd name="T112" fmla="*/ 478 w 1683"/>
              <a:gd name="T113" fmla="*/ 82 h 18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1683" h="1888">
                <a:moveTo>
                  <a:pt x="478" y="82"/>
                </a:moveTo>
                <a:lnTo>
                  <a:pt x="418" y="103"/>
                </a:lnTo>
                <a:lnTo>
                  <a:pt x="362" y="129"/>
                </a:lnTo>
                <a:lnTo>
                  <a:pt x="309" y="161"/>
                </a:lnTo>
                <a:lnTo>
                  <a:pt x="256" y="196"/>
                </a:lnTo>
                <a:lnTo>
                  <a:pt x="210" y="236"/>
                </a:lnTo>
                <a:lnTo>
                  <a:pt x="166" y="280"/>
                </a:lnTo>
                <a:lnTo>
                  <a:pt x="128" y="326"/>
                </a:lnTo>
                <a:lnTo>
                  <a:pt x="93" y="378"/>
                </a:lnTo>
                <a:lnTo>
                  <a:pt x="64" y="430"/>
                </a:lnTo>
                <a:lnTo>
                  <a:pt x="39" y="485"/>
                </a:lnTo>
                <a:lnTo>
                  <a:pt x="20" y="543"/>
                </a:lnTo>
                <a:lnTo>
                  <a:pt x="7" y="601"/>
                </a:lnTo>
                <a:lnTo>
                  <a:pt x="0" y="659"/>
                </a:lnTo>
                <a:lnTo>
                  <a:pt x="0" y="719"/>
                </a:lnTo>
                <a:lnTo>
                  <a:pt x="3" y="776"/>
                </a:lnTo>
                <a:lnTo>
                  <a:pt x="13" y="834"/>
                </a:lnTo>
                <a:lnTo>
                  <a:pt x="31" y="893"/>
                </a:lnTo>
                <a:lnTo>
                  <a:pt x="53" y="957"/>
                </a:lnTo>
                <a:lnTo>
                  <a:pt x="73" y="1024"/>
                </a:lnTo>
                <a:lnTo>
                  <a:pt x="95" y="1087"/>
                </a:lnTo>
                <a:lnTo>
                  <a:pt x="114" y="1150"/>
                </a:lnTo>
                <a:lnTo>
                  <a:pt x="134" y="1209"/>
                </a:lnTo>
                <a:lnTo>
                  <a:pt x="152" y="1266"/>
                </a:lnTo>
                <a:lnTo>
                  <a:pt x="166" y="1321"/>
                </a:lnTo>
                <a:lnTo>
                  <a:pt x="182" y="1371"/>
                </a:lnTo>
                <a:lnTo>
                  <a:pt x="195" y="1414"/>
                </a:lnTo>
                <a:lnTo>
                  <a:pt x="207" y="1455"/>
                </a:lnTo>
                <a:lnTo>
                  <a:pt x="216" y="1488"/>
                </a:lnTo>
                <a:lnTo>
                  <a:pt x="222" y="1519"/>
                </a:lnTo>
                <a:lnTo>
                  <a:pt x="227" y="1541"/>
                </a:lnTo>
                <a:lnTo>
                  <a:pt x="231" y="1559"/>
                </a:lnTo>
                <a:lnTo>
                  <a:pt x="232" y="1568"/>
                </a:lnTo>
                <a:lnTo>
                  <a:pt x="230" y="1575"/>
                </a:lnTo>
                <a:lnTo>
                  <a:pt x="247" y="1616"/>
                </a:lnTo>
                <a:lnTo>
                  <a:pt x="269" y="1657"/>
                </a:lnTo>
                <a:lnTo>
                  <a:pt x="294" y="1694"/>
                </a:lnTo>
                <a:lnTo>
                  <a:pt x="327" y="1728"/>
                </a:lnTo>
                <a:lnTo>
                  <a:pt x="365" y="1763"/>
                </a:lnTo>
                <a:lnTo>
                  <a:pt x="408" y="1793"/>
                </a:lnTo>
                <a:lnTo>
                  <a:pt x="452" y="1817"/>
                </a:lnTo>
                <a:lnTo>
                  <a:pt x="498" y="1838"/>
                </a:lnTo>
                <a:lnTo>
                  <a:pt x="550" y="1858"/>
                </a:lnTo>
                <a:lnTo>
                  <a:pt x="603" y="1872"/>
                </a:lnTo>
                <a:lnTo>
                  <a:pt x="660" y="1881"/>
                </a:lnTo>
                <a:lnTo>
                  <a:pt x="716" y="1887"/>
                </a:lnTo>
                <a:lnTo>
                  <a:pt x="775" y="1885"/>
                </a:lnTo>
                <a:lnTo>
                  <a:pt x="835" y="1884"/>
                </a:lnTo>
                <a:lnTo>
                  <a:pt x="894" y="1876"/>
                </a:lnTo>
                <a:lnTo>
                  <a:pt x="952" y="1865"/>
                </a:lnTo>
                <a:lnTo>
                  <a:pt x="1011" y="1849"/>
                </a:lnTo>
                <a:lnTo>
                  <a:pt x="1071" y="1827"/>
                </a:lnTo>
                <a:lnTo>
                  <a:pt x="1132" y="1803"/>
                </a:lnTo>
                <a:lnTo>
                  <a:pt x="1187" y="1777"/>
                </a:lnTo>
                <a:lnTo>
                  <a:pt x="1243" y="1747"/>
                </a:lnTo>
                <a:lnTo>
                  <a:pt x="1296" y="1719"/>
                </a:lnTo>
                <a:lnTo>
                  <a:pt x="1346" y="1683"/>
                </a:lnTo>
                <a:lnTo>
                  <a:pt x="1391" y="1648"/>
                </a:lnTo>
                <a:lnTo>
                  <a:pt x="1434" y="1611"/>
                </a:lnTo>
                <a:lnTo>
                  <a:pt x="1472" y="1573"/>
                </a:lnTo>
                <a:lnTo>
                  <a:pt x="1503" y="1535"/>
                </a:lnTo>
                <a:lnTo>
                  <a:pt x="1532" y="1495"/>
                </a:lnTo>
                <a:lnTo>
                  <a:pt x="1554" y="1455"/>
                </a:lnTo>
                <a:lnTo>
                  <a:pt x="1571" y="1414"/>
                </a:lnTo>
                <a:lnTo>
                  <a:pt x="1585" y="1374"/>
                </a:lnTo>
                <a:lnTo>
                  <a:pt x="1590" y="1335"/>
                </a:lnTo>
                <a:lnTo>
                  <a:pt x="1591" y="1297"/>
                </a:lnTo>
                <a:lnTo>
                  <a:pt x="1589" y="1260"/>
                </a:lnTo>
                <a:lnTo>
                  <a:pt x="1581" y="1224"/>
                </a:lnTo>
                <a:lnTo>
                  <a:pt x="1563" y="1165"/>
                </a:lnTo>
                <a:lnTo>
                  <a:pt x="1549" y="1108"/>
                </a:lnTo>
                <a:lnTo>
                  <a:pt x="1538" y="1051"/>
                </a:lnTo>
                <a:lnTo>
                  <a:pt x="1531" y="996"/>
                </a:lnTo>
                <a:lnTo>
                  <a:pt x="1528" y="944"/>
                </a:lnTo>
                <a:lnTo>
                  <a:pt x="1530" y="894"/>
                </a:lnTo>
                <a:lnTo>
                  <a:pt x="1534" y="849"/>
                </a:lnTo>
                <a:lnTo>
                  <a:pt x="1543" y="807"/>
                </a:lnTo>
                <a:lnTo>
                  <a:pt x="1557" y="771"/>
                </a:lnTo>
                <a:lnTo>
                  <a:pt x="1572" y="738"/>
                </a:lnTo>
                <a:lnTo>
                  <a:pt x="1592" y="713"/>
                </a:lnTo>
                <a:lnTo>
                  <a:pt x="1613" y="694"/>
                </a:lnTo>
                <a:lnTo>
                  <a:pt x="1639" y="684"/>
                </a:lnTo>
                <a:lnTo>
                  <a:pt x="1652" y="675"/>
                </a:lnTo>
                <a:lnTo>
                  <a:pt x="1665" y="661"/>
                </a:lnTo>
                <a:lnTo>
                  <a:pt x="1674" y="640"/>
                </a:lnTo>
                <a:lnTo>
                  <a:pt x="1679" y="613"/>
                </a:lnTo>
                <a:lnTo>
                  <a:pt x="1681" y="582"/>
                </a:lnTo>
                <a:lnTo>
                  <a:pt x="1682" y="542"/>
                </a:lnTo>
                <a:lnTo>
                  <a:pt x="1678" y="500"/>
                </a:lnTo>
                <a:lnTo>
                  <a:pt x="1671" y="457"/>
                </a:lnTo>
                <a:lnTo>
                  <a:pt x="1663" y="409"/>
                </a:lnTo>
                <a:lnTo>
                  <a:pt x="1648" y="362"/>
                </a:lnTo>
                <a:lnTo>
                  <a:pt x="1634" y="311"/>
                </a:lnTo>
                <a:lnTo>
                  <a:pt x="1617" y="274"/>
                </a:lnTo>
                <a:lnTo>
                  <a:pt x="1597" y="236"/>
                </a:lnTo>
                <a:lnTo>
                  <a:pt x="1568" y="201"/>
                </a:lnTo>
                <a:lnTo>
                  <a:pt x="1538" y="168"/>
                </a:lnTo>
                <a:lnTo>
                  <a:pt x="1501" y="137"/>
                </a:lnTo>
                <a:lnTo>
                  <a:pt x="1459" y="110"/>
                </a:lnTo>
                <a:lnTo>
                  <a:pt x="1413" y="85"/>
                </a:lnTo>
                <a:lnTo>
                  <a:pt x="1362" y="65"/>
                </a:lnTo>
                <a:lnTo>
                  <a:pt x="1308" y="44"/>
                </a:lnTo>
                <a:lnTo>
                  <a:pt x="1251" y="29"/>
                </a:lnTo>
                <a:lnTo>
                  <a:pt x="1189" y="18"/>
                </a:lnTo>
                <a:lnTo>
                  <a:pt x="1125" y="7"/>
                </a:lnTo>
                <a:lnTo>
                  <a:pt x="1057" y="2"/>
                </a:lnTo>
                <a:lnTo>
                  <a:pt x="990" y="0"/>
                </a:lnTo>
                <a:lnTo>
                  <a:pt x="919" y="4"/>
                </a:lnTo>
                <a:lnTo>
                  <a:pt x="845" y="7"/>
                </a:lnTo>
                <a:lnTo>
                  <a:pt x="774" y="15"/>
                </a:lnTo>
                <a:lnTo>
                  <a:pt x="700" y="29"/>
                </a:lnTo>
                <a:lnTo>
                  <a:pt x="624" y="42"/>
                </a:lnTo>
                <a:lnTo>
                  <a:pt x="551" y="61"/>
                </a:lnTo>
                <a:lnTo>
                  <a:pt x="478" y="82"/>
                </a:lnTo>
              </a:path>
            </a:pathLst>
          </a:custGeom>
          <a:solidFill>
            <a:srgbClr val="FCFEB9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>
            <a:outerShdw dist="107763" dir="2700000" algn="ctr" rotWithShape="0">
              <a:srgbClr val="000000"/>
            </a:outerShdw>
          </a:effectLst>
        </p:spPr>
        <p:txBody>
          <a:bodyPr/>
          <a:lstStyle/>
          <a:p>
            <a:endParaRPr lang="en-US" dirty="0"/>
          </a:p>
        </p:txBody>
      </p:sp>
      <p:sp>
        <p:nvSpPr>
          <p:cNvPr id="187395" name="Rectangle 3">
            <a:extLst>
              <a:ext uri="{FF2B5EF4-FFF2-40B4-BE49-F238E27FC236}">
                <a16:creationId xmlns:a16="http://schemas.microsoft.com/office/drawing/2014/main" id="{52D8D3AD-F08B-DC0B-B0B1-975F5B9F8AE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609600"/>
            <a:ext cx="8382000" cy="1143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0487" tIns="44450" rIns="90487" bIns="44450" numCol="1" anchor="ctr" anchorCtr="1" compatLnSpc="1">
            <a:prstTxWarp prst="textNoShape">
              <a:avLst/>
            </a:prstTxWarp>
          </a:bodyPr>
          <a:lstStyle/>
          <a:p>
            <a:pPr defTabSz="914400"/>
            <a:r>
              <a:rPr lang="en-US" altLang="en-US" dirty="0">
                <a:latin typeface="Times New Roman" panose="02020603050405020304" pitchFamily="18" charset="0"/>
              </a:rPr>
              <a:t>Hypothesis Testing</a:t>
            </a:r>
          </a:p>
        </p:txBody>
      </p:sp>
      <p:sp>
        <p:nvSpPr>
          <p:cNvPr id="187396" name="Rectangle 4">
            <a:extLst>
              <a:ext uri="{FF2B5EF4-FFF2-40B4-BE49-F238E27FC236}">
                <a16:creationId xmlns:a16="http://schemas.microsoft.com/office/drawing/2014/main" id="{4F765BB1-37EF-E567-00E7-27A885E615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6800" y="2187575"/>
            <a:ext cx="2239963" cy="51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7" tIns="44450" rIns="90487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 dirty="0">
                <a:latin typeface="Times New Roman" panose="02020603050405020304" pitchFamily="18" charset="0"/>
              </a:rPr>
              <a:t>Population</a:t>
            </a:r>
            <a:endParaRPr lang="en-US" altLang="en-US" sz="2800" dirty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187398" name="Rectangle 6">
            <a:extLst>
              <a:ext uri="{FF2B5EF4-FFF2-40B4-BE49-F238E27FC236}">
                <a16:creationId xmlns:a16="http://schemas.microsoft.com/office/drawing/2014/main" id="{652832A7-34BB-D55D-6F98-E564537225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32550" y="2057400"/>
            <a:ext cx="2711450" cy="154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7" tIns="44450" rIns="90487" bIns="4445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>
                <a:latin typeface="Times New Roman" panose="02020603050405020304" pitchFamily="18" charset="0"/>
              </a:rPr>
              <a:t>I</a:t>
            </a:r>
            <a:r>
              <a:rPr lang="en-US" altLang="en-US" dirty="0">
                <a:latin typeface="Times New Roman" panose="02020603050405020304" pitchFamily="18" charset="0"/>
              </a:rPr>
              <a:t> believe the population mean age is 50 (hypothesis).</a:t>
            </a:r>
          </a:p>
        </p:txBody>
      </p:sp>
      <p:sp>
        <p:nvSpPr>
          <p:cNvPr id="187399" name="Oval 7">
            <a:extLst>
              <a:ext uri="{FF2B5EF4-FFF2-40B4-BE49-F238E27FC236}">
                <a16:creationId xmlns:a16="http://schemas.microsoft.com/office/drawing/2014/main" id="{4DC425F0-2612-79B0-E8B9-4165EB398A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92588" y="4572000"/>
            <a:ext cx="1720850" cy="977900"/>
          </a:xfrm>
          <a:prstGeom prst="ellipse">
            <a:avLst/>
          </a:prstGeom>
          <a:solidFill>
            <a:schemeClr val="accent1"/>
          </a:solidFill>
          <a:ln w="12700">
            <a:solidFill>
              <a:srgbClr val="000000"/>
            </a:solidFill>
            <a:round/>
            <a:headEnd/>
            <a:tailEnd/>
          </a:ln>
          <a:effectLst>
            <a:outerShdw dist="107763" dir="2700000" algn="ctr" rotWithShape="0">
              <a:srgbClr val="000000"/>
            </a:outerShdw>
          </a:effec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87400" name="Oval 8">
            <a:extLst>
              <a:ext uri="{FF2B5EF4-FFF2-40B4-BE49-F238E27FC236}">
                <a16:creationId xmlns:a16="http://schemas.microsoft.com/office/drawing/2014/main" id="{39A145BA-9023-3767-2FC4-AF6C723476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1988" y="3840163"/>
            <a:ext cx="1719262" cy="977900"/>
          </a:xfrm>
          <a:prstGeom prst="ellipse">
            <a:avLst/>
          </a:prstGeom>
          <a:solidFill>
            <a:schemeClr val="accent1"/>
          </a:solidFill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87401" name="Rectangle 9">
            <a:extLst>
              <a:ext uri="{FF2B5EF4-FFF2-40B4-BE49-F238E27FC236}">
                <a16:creationId xmlns:a16="http://schemas.microsoft.com/office/drawing/2014/main" id="{A5C1A3CA-E32A-0E91-AA43-4F2982CA32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5713" y="4629150"/>
            <a:ext cx="2457450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7" tIns="44450" rIns="90487" bIns="44450">
            <a:spAutoFit/>
          </a:bodyPr>
          <a:lstStyle/>
          <a:p>
            <a:pPr algn="ctr">
              <a:lnSpc>
                <a:spcPct val="105000"/>
              </a:lnSpc>
              <a:spcBef>
                <a:spcPct val="50000"/>
              </a:spcBef>
            </a:pPr>
            <a:r>
              <a:rPr lang="en-US" alt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Mean</a:t>
            </a:r>
            <a:br>
              <a:rPr lang="en-US" alt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</a:br>
            <a:r>
              <a:rPr lang="en-US" alt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 </a:t>
            </a:r>
            <a:r>
              <a:rPr lang="en-US" altLang="en-US" i="1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X</a:t>
            </a:r>
            <a:r>
              <a:rPr lang="en-US" altLang="en-US" sz="1600" i="1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bar</a:t>
            </a:r>
            <a:r>
              <a:rPr lang="en-US" alt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=20</a:t>
            </a:r>
          </a:p>
        </p:txBody>
      </p:sp>
      <p:sp>
        <p:nvSpPr>
          <p:cNvPr id="187404" name="Freeform 12">
            <a:extLst>
              <a:ext uri="{FF2B5EF4-FFF2-40B4-BE49-F238E27FC236}">
                <a16:creationId xmlns:a16="http://schemas.microsoft.com/office/drawing/2014/main" id="{0B206C3D-3756-AF90-5A82-09771265F71B}"/>
              </a:ext>
            </a:extLst>
          </p:cNvPr>
          <p:cNvSpPr>
            <a:spLocks/>
          </p:cNvSpPr>
          <p:nvPr/>
        </p:nvSpPr>
        <p:spPr bwMode="auto">
          <a:xfrm rot="2400000" flipV="1">
            <a:off x="2065338" y="2816225"/>
            <a:ext cx="2943225" cy="2097088"/>
          </a:xfrm>
          <a:custGeom>
            <a:avLst/>
            <a:gdLst>
              <a:gd name="T0" fmla="*/ 0 w 1423"/>
              <a:gd name="T1" fmla="*/ 62 h 975"/>
              <a:gd name="T2" fmla="*/ 45 w 1423"/>
              <a:gd name="T3" fmla="*/ 147 h 975"/>
              <a:gd name="T4" fmla="*/ 110 w 1423"/>
              <a:gd name="T5" fmla="*/ 244 h 975"/>
              <a:gd name="T6" fmla="*/ 187 w 1423"/>
              <a:gd name="T7" fmla="*/ 331 h 975"/>
              <a:gd name="T8" fmla="*/ 276 w 1423"/>
              <a:gd name="T9" fmla="*/ 427 h 975"/>
              <a:gd name="T10" fmla="*/ 379 w 1423"/>
              <a:gd name="T11" fmla="*/ 518 h 975"/>
              <a:gd name="T12" fmla="*/ 511 w 1423"/>
              <a:gd name="T13" fmla="*/ 614 h 975"/>
              <a:gd name="T14" fmla="*/ 634 w 1423"/>
              <a:gd name="T15" fmla="*/ 691 h 975"/>
              <a:gd name="T16" fmla="*/ 773 w 1423"/>
              <a:gd name="T17" fmla="*/ 746 h 975"/>
              <a:gd name="T18" fmla="*/ 911 w 1423"/>
              <a:gd name="T19" fmla="*/ 777 h 975"/>
              <a:gd name="T20" fmla="*/ 1003 w 1423"/>
              <a:gd name="T21" fmla="*/ 777 h 975"/>
              <a:gd name="T22" fmla="*/ 1078 w 1423"/>
              <a:gd name="T23" fmla="*/ 768 h 975"/>
              <a:gd name="T24" fmla="*/ 1107 w 1423"/>
              <a:gd name="T25" fmla="*/ 974 h 975"/>
              <a:gd name="T26" fmla="*/ 1192 w 1423"/>
              <a:gd name="T27" fmla="*/ 857 h 975"/>
              <a:gd name="T28" fmla="*/ 1299 w 1423"/>
              <a:gd name="T29" fmla="*/ 737 h 975"/>
              <a:gd name="T30" fmla="*/ 1422 w 1423"/>
              <a:gd name="T31" fmla="*/ 670 h 975"/>
              <a:gd name="T32" fmla="*/ 1358 w 1423"/>
              <a:gd name="T33" fmla="*/ 591 h 975"/>
              <a:gd name="T34" fmla="*/ 1224 w 1423"/>
              <a:gd name="T35" fmla="*/ 504 h 975"/>
              <a:gd name="T36" fmla="*/ 1139 w 1423"/>
              <a:gd name="T37" fmla="*/ 422 h 975"/>
              <a:gd name="T38" fmla="*/ 1105 w 1423"/>
              <a:gd name="T39" fmla="*/ 553 h 975"/>
              <a:gd name="T40" fmla="*/ 983 w 1423"/>
              <a:gd name="T41" fmla="*/ 568 h 975"/>
              <a:gd name="T42" fmla="*/ 849 w 1423"/>
              <a:gd name="T43" fmla="*/ 555 h 975"/>
              <a:gd name="T44" fmla="*/ 705 w 1423"/>
              <a:gd name="T45" fmla="*/ 518 h 975"/>
              <a:gd name="T46" fmla="*/ 531 w 1423"/>
              <a:gd name="T47" fmla="*/ 450 h 975"/>
              <a:gd name="T48" fmla="*/ 388 w 1423"/>
              <a:gd name="T49" fmla="*/ 368 h 975"/>
              <a:gd name="T50" fmla="*/ 321 w 1423"/>
              <a:gd name="T51" fmla="*/ 327 h 975"/>
              <a:gd name="T52" fmla="*/ 268 w 1423"/>
              <a:gd name="T53" fmla="*/ 286 h 975"/>
              <a:gd name="T54" fmla="*/ 185 w 1423"/>
              <a:gd name="T55" fmla="*/ 219 h 975"/>
              <a:gd name="T56" fmla="*/ 135 w 1423"/>
              <a:gd name="T57" fmla="*/ 171 h 975"/>
              <a:gd name="T58" fmla="*/ 90 w 1423"/>
              <a:gd name="T59" fmla="*/ 122 h 975"/>
              <a:gd name="T60" fmla="*/ 43 w 1423"/>
              <a:gd name="T61" fmla="*/ 63 h 975"/>
              <a:gd name="T62" fmla="*/ 0 w 1423"/>
              <a:gd name="T63" fmla="*/ 0 h 9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423" h="975">
                <a:moveTo>
                  <a:pt x="0" y="0"/>
                </a:moveTo>
                <a:lnTo>
                  <a:pt x="0" y="62"/>
                </a:lnTo>
                <a:lnTo>
                  <a:pt x="25" y="109"/>
                </a:lnTo>
                <a:lnTo>
                  <a:pt x="45" y="147"/>
                </a:lnTo>
                <a:lnTo>
                  <a:pt x="74" y="193"/>
                </a:lnTo>
                <a:lnTo>
                  <a:pt x="110" y="244"/>
                </a:lnTo>
                <a:lnTo>
                  <a:pt x="143" y="279"/>
                </a:lnTo>
                <a:lnTo>
                  <a:pt x="187" y="331"/>
                </a:lnTo>
                <a:lnTo>
                  <a:pt x="232" y="381"/>
                </a:lnTo>
                <a:lnTo>
                  <a:pt x="276" y="427"/>
                </a:lnTo>
                <a:lnTo>
                  <a:pt x="335" y="482"/>
                </a:lnTo>
                <a:lnTo>
                  <a:pt x="379" y="518"/>
                </a:lnTo>
                <a:lnTo>
                  <a:pt x="442" y="564"/>
                </a:lnTo>
                <a:lnTo>
                  <a:pt x="511" y="614"/>
                </a:lnTo>
                <a:lnTo>
                  <a:pt x="581" y="659"/>
                </a:lnTo>
                <a:lnTo>
                  <a:pt x="634" y="691"/>
                </a:lnTo>
                <a:lnTo>
                  <a:pt x="710" y="723"/>
                </a:lnTo>
                <a:lnTo>
                  <a:pt x="773" y="746"/>
                </a:lnTo>
                <a:lnTo>
                  <a:pt x="840" y="764"/>
                </a:lnTo>
                <a:lnTo>
                  <a:pt x="911" y="777"/>
                </a:lnTo>
                <a:lnTo>
                  <a:pt x="953" y="779"/>
                </a:lnTo>
                <a:lnTo>
                  <a:pt x="1003" y="777"/>
                </a:lnTo>
                <a:lnTo>
                  <a:pt x="1041" y="773"/>
                </a:lnTo>
                <a:lnTo>
                  <a:pt x="1078" y="768"/>
                </a:lnTo>
                <a:lnTo>
                  <a:pt x="1107" y="759"/>
                </a:lnTo>
                <a:lnTo>
                  <a:pt x="1107" y="974"/>
                </a:lnTo>
                <a:lnTo>
                  <a:pt x="1145" y="920"/>
                </a:lnTo>
                <a:lnTo>
                  <a:pt x="1192" y="857"/>
                </a:lnTo>
                <a:lnTo>
                  <a:pt x="1241" y="795"/>
                </a:lnTo>
                <a:lnTo>
                  <a:pt x="1299" y="737"/>
                </a:lnTo>
                <a:lnTo>
                  <a:pt x="1344" y="704"/>
                </a:lnTo>
                <a:lnTo>
                  <a:pt x="1422" y="670"/>
                </a:lnTo>
                <a:lnTo>
                  <a:pt x="1421" y="623"/>
                </a:lnTo>
                <a:lnTo>
                  <a:pt x="1358" y="591"/>
                </a:lnTo>
                <a:lnTo>
                  <a:pt x="1291" y="556"/>
                </a:lnTo>
                <a:lnTo>
                  <a:pt x="1224" y="504"/>
                </a:lnTo>
                <a:lnTo>
                  <a:pt x="1170" y="454"/>
                </a:lnTo>
                <a:lnTo>
                  <a:pt x="1139" y="422"/>
                </a:lnTo>
                <a:lnTo>
                  <a:pt x="1105" y="370"/>
                </a:lnTo>
                <a:lnTo>
                  <a:pt x="1105" y="553"/>
                </a:lnTo>
                <a:lnTo>
                  <a:pt x="1041" y="564"/>
                </a:lnTo>
                <a:lnTo>
                  <a:pt x="983" y="568"/>
                </a:lnTo>
                <a:lnTo>
                  <a:pt x="915" y="564"/>
                </a:lnTo>
                <a:lnTo>
                  <a:pt x="849" y="555"/>
                </a:lnTo>
                <a:lnTo>
                  <a:pt x="773" y="536"/>
                </a:lnTo>
                <a:lnTo>
                  <a:pt x="705" y="518"/>
                </a:lnTo>
                <a:lnTo>
                  <a:pt x="610" y="484"/>
                </a:lnTo>
                <a:lnTo>
                  <a:pt x="531" y="450"/>
                </a:lnTo>
                <a:lnTo>
                  <a:pt x="462" y="413"/>
                </a:lnTo>
                <a:lnTo>
                  <a:pt x="388" y="368"/>
                </a:lnTo>
                <a:lnTo>
                  <a:pt x="353" y="346"/>
                </a:lnTo>
                <a:lnTo>
                  <a:pt x="321" y="327"/>
                </a:lnTo>
                <a:lnTo>
                  <a:pt x="294" y="307"/>
                </a:lnTo>
                <a:lnTo>
                  <a:pt x="268" y="286"/>
                </a:lnTo>
                <a:lnTo>
                  <a:pt x="218" y="249"/>
                </a:lnTo>
                <a:lnTo>
                  <a:pt x="185" y="219"/>
                </a:lnTo>
                <a:lnTo>
                  <a:pt x="160" y="195"/>
                </a:lnTo>
                <a:lnTo>
                  <a:pt x="135" y="171"/>
                </a:lnTo>
                <a:lnTo>
                  <a:pt x="111" y="145"/>
                </a:lnTo>
                <a:lnTo>
                  <a:pt x="90" y="122"/>
                </a:lnTo>
                <a:lnTo>
                  <a:pt x="67" y="95"/>
                </a:lnTo>
                <a:lnTo>
                  <a:pt x="43" y="63"/>
                </a:lnTo>
                <a:lnTo>
                  <a:pt x="19" y="32"/>
                </a:lnTo>
                <a:lnTo>
                  <a:pt x="0" y="0"/>
                </a:lnTo>
              </a:path>
            </a:pathLst>
          </a:custGeom>
          <a:solidFill>
            <a:srgbClr val="008000"/>
          </a:solidFill>
          <a:ln>
            <a:noFill/>
          </a:ln>
          <a:effectLst>
            <a:outerShdw dist="107763" dir="2700000" algn="ctr" rotWithShape="0">
              <a:schemeClr val="bg2"/>
            </a:outerShdw>
          </a:effectLst>
          <a:extLst>
            <a:ext uri="{91240B29-F687-4F45-9708-019B960494DF}">
              <a14:hiddenLine xmlns:a14="http://schemas.microsoft.com/office/drawing/2010/main" w="12700" cap="rnd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87407" name="Rectangle 15">
            <a:extLst>
              <a:ext uri="{FF2B5EF4-FFF2-40B4-BE49-F238E27FC236}">
                <a16:creationId xmlns:a16="http://schemas.microsoft.com/office/drawing/2014/main" id="{290BBF97-AD5F-3583-272D-8AB5197B9F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5675" y="2362200"/>
            <a:ext cx="3044825" cy="81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7" tIns="44450" rIns="90487" bIns="4445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dirty="0">
                <a:latin typeface="Times New Roman" panose="02020603050405020304" pitchFamily="18" charset="0"/>
              </a:rPr>
              <a:t>Random</a:t>
            </a:r>
            <a:r>
              <a:rPr lang="en-US" altLang="en-US" b="0" dirty="0">
                <a:latin typeface="Times New Roman" panose="02020603050405020304" pitchFamily="18" charset="0"/>
              </a:rPr>
              <a:t> </a:t>
            </a:r>
            <a:br>
              <a:rPr lang="en-US" altLang="en-US" b="0" dirty="0">
                <a:latin typeface="Times New Roman" panose="02020603050405020304" pitchFamily="18" charset="0"/>
              </a:rPr>
            </a:br>
            <a:r>
              <a:rPr lang="en-US" altLang="en-US" dirty="0">
                <a:latin typeface="Times New Roman" panose="02020603050405020304" pitchFamily="18" charset="0"/>
              </a:rPr>
              <a:t>sample</a:t>
            </a:r>
            <a:endParaRPr lang="en-US" altLang="en-US" dirty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187408" name="Rectangle 16">
            <a:extLst>
              <a:ext uri="{FF2B5EF4-FFF2-40B4-BE49-F238E27FC236}">
                <a16:creationId xmlns:a16="http://schemas.microsoft.com/office/drawing/2014/main" id="{161E54E3-05A5-D0C7-15C0-5CEC83166D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4850" y="3043238"/>
            <a:ext cx="733425" cy="65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3600" dirty="0">
                <a:solidFill>
                  <a:schemeClr val="bg2"/>
                </a:solidFill>
                <a:latin typeface="Wingdings" pitchFamily="2" charset="2"/>
              </a:rPr>
              <a:t></a:t>
            </a:r>
          </a:p>
        </p:txBody>
      </p:sp>
      <p:sp>
        <p:nvSpPr>
          <p:cNvPr id="187409" name="Rectangle 17">
            <a:extLst>
              <a:ext uri="{FF2B5EF4-FFF2-40B4-BE49-F238E27FC236}">
                <a16:creationId xmlns:a16="http://schemas.microsoft.com/office/drawing/2014/main" id="{C1E3BF46-F56C-133C-C0D3-959747ADAC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3900" y="3465513"/>
            <a:ext cx="731838" cy="65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3600" dirty="0">
                <a:solidFill>
                  <a:schemeClr val="bg2"/>
                </a:solidFill>
                <a:latin typeface="Wingdings" pitchFamily="2" charset="2"/>
              </a:rPr>
              <a:t></a:t>
            </a:r>
          </a:p>
        </p:txBody>
      </p:sp>
      <p:sp>
        <p:nvSpPr>
          <p:cNvPr id="187410" name="Rectangle 18">
            <a:extLst>
              <a:ext uri="{FF2B5EF4-FFF2-40B4-BE49-F238E27FC236}">
                <a16:creationId xmlns:a16="http://schemas.microsoft.com/office/drawing/2014/main" id="{2BD7C20E-8899-7C7F-713F-9C65B43B32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1700" y="4872038"/>
            <a:ext cx="731838" cy="65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3600" dirty="0">
                <a:solidFill>
                  <a:schemeClr val="bg2"/>
                </a:solidFill>
                <a:latin typeface="Wingdings" pitchFamily="2" charset="2"/>
              </a:rPr>
              <a:t></a:t>
            </a:r>
          </a:p>
        </p:txBody>
      </p:sp>
      <p:sp>
        <p:nvSpPr>
          <p:cNvPr id="187411" name="Rectangle 19">
            <a:extLst>
              <a:ext uri="{FF2B5EF4-FFF2-40B4-BE49-F238E27FC236}">
                <a16:creationId xmlns:a16="http://schemas.microsoft.com/office/drawing/2014/main" id="{6B823D21-5C21-8A3C-950D-AD2E2A6B01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1213" y="3957638"/>
            <a:ext cx="733425" cy="65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Wingdings" pitchFamily="2" charset="2"/>
              </a:rPr>
              <a:t></a:t>
            </a:r>
          </a:p>
        </p:txBody>
      </p:sp>
      <p:sp>
        <p:nvSpPr>
          <p:cNvPr id="187412" name="Rectangle 20">
            <a:extLst>
              <a:ext uri="{FF2B5EF4-FFF2-40B4-BE49-F238E27FC236}">
                <a16:creationId xmlns:a16="http://schemas.microsoft.com/office/drawing/2014/main" id="{E9524538-AD94-7078-B539-CACD35ADAF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8000" y="3043238"/>
            <a:ext cx="733425" cy="65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3600" dirty="0">
                <a:solidFill>
                  <a:schemeClr val="bg2"/>
                </a:solidFill>
                <a:latin typeface="Wingdings" pitchFamily="2" charset="2"/>
              </a:rPr>
              <a:t></a:t>
            </a:r>
          </a:p>
        </p:txBody>
      </p:sp>
      <p:sp>
        <p:nvSpPr>
          <p:cNvPr id="187413" name="Rectangle 21">
            <a:extLst>
              <a:ext uri="{FF2B5EF4-FFF2-40B4-BE49-F238E27FC236}">
                <a16:creationId xmlns:a16="http://schemas.microsoft.com/office/drawing/2014/main" id="{F4FBE2C5-3496-FC75-1AD2-4DF28ABD08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1050" y="4622800"/>
            <a:ext cx="733425" cy="65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3600" dirty="0">
                <a:solidFill>
                  <a:schemeClr val="bg2"/>
                </a:solidFill>
                <a:latin typeface="Wingdings" pitchFamily="2" charset="2"/>
              </a:rPr>
              <a:t></a:t>
            </a:r>
          </a:p>
        </p:txBody>
      </p:sp>
      <p:sp>
        <p:nvSpPr>
          <p:cNvPr id="187414" name="Rectangle 22">
            <a:extLst>
              <a:ext uri="{FF2B5EF4-FFF2-40B4-BE49-F238E27FC236}">
                <a16:creationId xmlns:a16="http://schemas.microsoft.com/office/drawing/2014/main" id="{D3822C30-0F06-7913-059B-044A7260B5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81150" y="4017963"/>
            <a:ext cx="731838" cy="65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Wingdings" pitchFamily="2" charset="2"/>
              </a:rPr>
              <a:t></a:t>
            </a:r>
          </a:p>
        </p:txBody>
      </p:sp>
      <p:sp>
        <p:nvSpPr>
          <p:cNvPr id="187415" name="Rectangle 23">
            <a:extLst>
              <a:ext uri="{FF2B5EF4-FFF2-40B4-BE49-F238E27FC236}">
                <a16:creationId xmlns:a16="http://schemas.microsoft.com/office/drawing/2014/main" id="{ECA4D0D4-47A8-423F-716B-2A2FB60674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71950" y="4852988"/>
            <a:ext cx="481013" cy="515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Wingdings" pitchFamily="2" charset="2"/>
              </a:rPr>
              <a:t></a:t>
            </a:r>
          </a:p>
        </p:txBody>
      </p:sp>
      <p:sp>
        <p:nvSpPr>
          <p:cNvPr id="187416" name="Rectangle 24">
            <a:extLst>
              <a:ext uri="{FF2B5EF4-FFF2-40B4-BE49-F238E27FC236}">
                <a16:creationId xmlns:a16="http://schemas.microsoft.com/office/drawing/2014/main" id="{9DE038D7-5DD0-AF38-277D-81BA8304C3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5913" y="4691063"/>
            <a:ext cx="481012" cy="515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Wingdings" pitchFamily="2" charset="2"/>
              </a:rPr>
              <a:t></a:t>
            </a:r>
          </a:p>
        </p:txBody>
      </p:sp>
      <p:sp>
        <p:nvSpPr>
          <p:cNvPr id="187417" name="Rectangle 25">
            <a:extLst>
              <a:ext uri="{FF2B5EF4-FFF2-40B4-BE49-F238E27FC236}">
                <a16:creationId xmlns:a16="http://schemas.microsoft.com/office/drawing/2014/main" id="{691BCE9F-EF16-35E5-8947-B70E23E617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05600" y="4191000"/>
            <a:ext cx="220980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n-US" dirty="0">
                <a:latin typeface="Times New Roman" panose="02020603050405020304" pitchFamily="18" charset="0"/>
              </a:rPr>
              <a:t>Accept/Reject </a:t>
            </a:r>
            <a:br>
              <a:rPr lang="en-US" altLang="en-US" dirty="0">
                <a:latin typeface="Times New Roman" panose="02020603050405020304" pitchFamily="18" charset="0"/>
              </a:rPr>
            </a:br>
            <a:r>
              <a:rPr lang="en-US" altLang="en-US" dirty="0">
                <a:latin typeface="Times New Roman" panose="02020603050405020304" pitchFamily="18" charset="0"/>
              </a:rPr>
              <a:t>hypothesis! Close or Not close?</a:t>
            </a:r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Rectangle 2">
            <a:extLst>
              <a:ext uri="{FF2B5EF4-FFF2-40B4-BE49-F238E27FC236}">
                <a16:creationId xmlns:a16="http://schemas.microsoft.com/office/drawing/2014/main" id="{070FF056-276B-AFBE-6FC4-0FADEA5E09B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609600"/>
            <a:ext cx="8382000" cy="1143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0487" tIns="44450" rIns="90487" bIns="44450" numCol="1" anchor="ctr" anchorCtr="1" compatLnSpc="1">
            <a:prstTxWarp prst="textNoShape">
              <a:avLst/>
            </a:prstTxWarp>
          </a:bodyPr>
          <a:lstStyle/>
          <a:p>
            <a:pPr defTabSz="914400"/>
            <a:r>
              <a:rPr lang="en-US" altLang="en-US" dirty="0">
                <a:latin typeface="Times New Roman" panose="02020603050405020304" pitchFamily="18" charset="0"/>
              </a:rPr>
              <a:t>Rejection Region (One-Tail Test) </a:t>
            </a:r>
          </a:p>
        </p:txBody>
      </p:sp>
      <p:sp>
        <p:nvSpPr>
          <p:cNvPr id="216117" name="Rectangle 53">
            <a:extLst>
              <a:ext uri="{FF2B5EF4-FFF2-40B4-BE49-F238E27FC236}">
                <a16:creationId xmlns:a16="http://schemas.microsoft.com/office/drawing/2014/main" id="{C5289C22-CDA3-0ACB-BF52-287009B93F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95600" y="3511550"/>
            <a:ext cx="223838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en-US" sz="2800" dirty="0">
                <a:latin typeface="Symbol" pitchFamily="2" charset="2"/>
              </a:rPr>
              <a:t>a</a:t>
            </a:r>
            <a:endParaRPr lang="en-US" altLang="en-US" dirty="0">
              <a:latin typeface="Times New Roman" panose="02020603050405020304" pitchFamily="18" charset="0"/>
            </a:endParaRPr>
          </a:p>
        </p:txBody>
      </p:sp>
      <p:grpSp>
        <p:nvGrpSpPr>
          <p:cNvPr id="216181" name="Group 117">
            <a:extLst>
              <a:ext uri="{FF2B5EF4-FFF2-40B4-BE49-F238E27FC236}">
                <a16:creationId xmlns:a16="http://schemas.microsoft.com/office/drawing/2014/main" id="{8268EF5D-83C8-709F-39B0-8E6C633F5FA8}"/>
              </a:ext>
            </a:extLst>
          </p:cNvPr>
          <p:cNvGrpSpPr>
            <a:grpSpLocks/>
          </p:cNvGrpSpPr>
          <p:nvPr/>
        </p:nvGrpSpPr>
        <p:grpSpPr bwMode="auto">
          <a:xfrm>
            <a:off x="2336800" y="2603500"/>
            <a:ext cx="6327775" cy="3108325"/>
            <a:chOff x="1472" y="1640"/>
            <a:chExt cx="3986" cy="1958"/>
          </a:xfrm>
        </p:grpSpPr>
        <p:sp>
          <p:nvSpPr>
            <p:cNvPr id="216075" name="Freeform 11">
              <a:extLst>
                <a:ext uri="{FF2B5EF4-FFF2-40B4-BE49-F238E27FC236}">
                  <a16:creationId xmlns:a16="http://schemas.microsoft.com/office/drawing/2014/main" id="{22494103-136F-7866-B3EB-B862AD4F60C5}"/>
                </a:ext>
              </a:extLst>
            </p:cNvPr>
            <p:cNvSpPr>
              <a:spLocks/>
            </p:cNvSpPr>
            <p:nvPr/>
          </p:nvSpPr>
          <p:spPr bwMode="auto">
            <a:xfrm>
              <a:off x="1514" y="1820"/>
              <a:ext cx="3421" cy="1196"/>
            </a:xfrm>
            <a:custGeom>
              <a:avLst/>
              <a:gdLst>
                <a:gd name="T0" fmla="*/ 0 w 3421"/>
                <a:gd name="T1" fmla="*/ 0 h 1196"/>
                <a:gd name="T2" fmla="*/ 0 w 3421"/>
                <a:gd name="T3" fmla="*/ 1196 h 1196"/>
                <a:gd name="T4" fmla="*/ 3421 w 3421"/>
                <a:gd name="T5" fmla="*/ 1196 h 1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421" h="1196">
                  <a:moveTo>
                    <a:pt x="0" y="0"/>
                  </a:moveTo>
                  <a:lnTo>
                    <a:pt x="0" y="1196"/>
                  </a:lnTo>
                  <a:lnTo>
                    <a:pt x="3421" y="1196"/>
                  </a:lnTo>
                </a:path>
              </a:pathLst>
            </a:custGeom>
            <a:noFill/>
            <a:ln w="33338">
              <a:solidFill>
                <a:srgbClr val="CDCDC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6076" name="Line 12">
              <a:extLst>
                <a:ext uri="{FF2B5EF4-FFF2-40B4-BE49-F238E27FC236}">
                  <a16:creationId xmlns:a16="http://schemas.microsoft.com/office/drawing/2014/main" id="{ECFFA4BE-76B4-BBA8-6C78-E5849E02D3E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72" y="1820"/>
              <a:ext cx="42" cy="1"/>
            </a:xfrm>
            <a:prstGeom prst="line">
              <a:avLst/>
            </a:prstGeom>
            <a:noFill/>
            <a:ln w="33338">
              <a:solidFill>
                <a:srgbClr val="CDCDC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6077" name="Line 13">
              <a:extLst>
                <a:ext uri="{FF2B5EF4-FFF2-40B4-BE49-F238E27FC236}">
                  <a16:creationId xmlns:a16="http://schemas.microsoft.com/office/drawing/2014/main" id="{741CF61D-15C5-03F0-AC04-6799BD68715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72" y="1940"/>
              <a:ext cx="42" cy="1"/>
            </a:xfrm>
            <a:prstGeom prst="line">
              <a:avLst/>
            </a:prstGeom>
            <a:noFill/>
            <a:ln w="33338">
              <a:solidFill>
                <a:srgbClr val="CDCDC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6078" name="Line 14">
              <a:extLst>
                <a:ext uri="{FF2B5EF4-FFF2-40B4-BE49-F238E27FC236}">
                  <a16:creationId xmlns:a16="http://schemas.microsoft.com/office/drawing/2014/main" id="{9F3ED551-1234-85A9-0B38-D42F5FB6FD4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72" y="2060"/>
              <a:ext cx="42" cy="1"/>
            </a:xfrm>
            <a:prstGeom prst="line">
              <a:avLst/>
            </a:prstGeom>
            <a:noFill/>
            <a:ln w="33338">
              <a:solidFill>
                <a:srgbClr val="CDCDC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6079" name="Line 15">
              <a:extLst>
                <a:ext uri="{FF2B5EF4-FFF2-40B4-BE49-F238E27FC236}">
                  <a16:creationId xmlns:a16="http://schemas.microsoft.com/office/drawing/2014/main" id="{2086CA04-A82C-AB9B-9FF1-B7C4B489135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72" y="2179"/>
              <a:ext cx="42" cy="1"/>
            </a:xfrm>
            <a:prstGeom prst="line">
              <a:avLst/>
            </a:prstGeom>
            <a:noFill/>
            <a:ln w="33338">
              <a:solidFill>
                <a:srgbClr val="CDCDC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6080" name="Line 16">
              <a:extLst>
                <a:ext uri="{FF2B5EF4-FFF2-40B4-BE49-F238E27FC236}">
                  <a16:creationId xmlns:a16="http://schemas.microsoft.com/office/drawing/2014/main" id="{4DE832ED-8C8F-FACE-1848-7992104405E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72" y="2299"/>
              <a:ext cx="42" cy="1"/>
            </a:xfrm>
            <a:prstGeom prst="line">
              <a:avLst/>
            </a:prstGeom>
            <a:noFill/>
            <a:ln w="33338">
              <a:solidFill>
                <a:srgbClr val="CDCDC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6081" name="Line 17">
              <a:extLst>
                <a:ext uri="{FF2B5EF4-FFF2-40B4-BE49-F238E27FC236}">
                  <a16:creationId xmlns:a16="http://schemas.microsoft.com/office/drawing/2014/main" id="{CA621ECF-130A-B3B6-1D52-5727633FA83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72" y="2419"/>
              <a:ext cx="42" cy="1"/>
            </a:xfrm>
            <a:prstGeom prst="line">
              <a:avLst/>
            </a:prstGeom>
            <a:noFill/>
            <a:ln w="33338">
              <a:solidFill>
                <a:srgbClr val="CDCDC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6082" name="Line 18">
              <a:extLst>
                <a:ext uri="{FF2B5EF4-FFF2-40B4-BE49-F238E27FC236}">
                  <a16:creationId xmlns:a16="http://schemas.microsoft.com/office/drawing/2014/main" id="{FB245F6C-EB75-BB94-7F53-8E9E99CEBA8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72" y="2539"/>
              <a:ext cx="42" cy="1"/>
            </a:xfrm>
            <a:prstGeom prst="line">
              <a:avLst/>
            </a:prstGeom>
            <a:noFill/>
            <a:ln w="33338">
              <a:solidFill>
                <a:srgbClr val="CDCDC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6083" name="Line 19">
              <a:extLst>
                <a:ext uri="{FF2B5EF4-FFF2-40B4-BE49-F238E27FC236}">
                  <a16:creationId xmlns:a16="http://schemas.microsoft.com/office/drawing/2014/main" id="{5FBA566E-0057-DC8E-AE47-E057B4D09BE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72" y="2657"/>
              <a:ext cx="42" cy="1"/>
            </a:xfrm>
            <a:prstGeom prst="line">
              <a:avLst/>
            </a:prstGeom>
            <a:noFill/>
            <a:ln w="33338">
              <a:solidFill>
                <a:srgbClr val="CDCDC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6084" name="Line 20">
              <a:extLst>
                <a:ext uri="{FF2B5EF4-FFF2-40B4-BE49-F238E27FC236}">
                  <a16:creationId xmlns:a16="http://schemas.microsoft.com/office/drawing/2014/main" id="{0DB9DEB3-4C92-B291-4D83-813EFC9D4E9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72" y="2778"/>
              <a:ext cx="42" cy="1"/>
            </a:xfrm>
            <a:prstGeom prst="line">
              <a:avLst/>
            </a:prstGeom>
            <a:noFill/>
            <a:ln w="33338">
              <a:solidFill>
                <a:srgbClr val="CDCDC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6085" name="Line 21">
              <a:extLst>
                <a:ext uri="{FF2B5EF4-FFF2-40B4-BE49-F238E27FC236}">
                  <a16:creationId xmlns:a16="http://schemas.microsoft.com/office/drawing/2014/main" id="{1372A128-4B44-B7F8-D556-F869B721A95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72" y="2898"/>
              <a:ext cx="42" cy="1"/>
            </a:xfrm>
            <a:prstGeom prst="line">
              <a:avLst/>
            </a:prstGeom>
            <a:noFill/>
            <a:ln w="33338">
              <a:solidFill>
                <a:srgbClr val="CDCDC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6086" name="Line 22">
              <a:extLst>
                <a:ext uri="{FF2B5EF4-FFF2-40B4-BE49-F238E27FC236}">
                  <a16:creationId xmlns:a16="http://schemas.microsoft.com/office/drawing/2014/main" id="{4E4850E5-D798-10B1-A3B7-A387CE80A21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35" y="3016"/>
              <a:ext cx="1" cy="15"/>
            </a:xfrm>
            <a:prstGeom prst="line">
              <a:avLst/>
            </a:prstGeom>
            <a:noFill/>
            <a:ln w="33338">
              <a:solidFill>
                <a:srgbClr val="CDCDC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6087" name="Line 23">
              <a:extLst>
                <a:ext uri="{FF2B5EF4-FFF2-40B4-BE49-F238E27FC236}">
                  <a16:creationId xmlns:a16="http://schemas.microsoft.com/office/drawing/2014/main" id="{ABFD266D-A46C-8DC0-5B5B-FE5DA5DE2B0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94" y="3016"/>
              <a:ext cx="1" cy="15"/>
            </a:xfrm>
            <a:prstGeom prst="line">
              <a:avLst/>
            </a:prstGeom>
            <a:noFill/>
            <a:ln w="33338">
              <a:solidFill>
                <a:srgbClr val="CDCDC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6088" name="Line 24">
              <a:extLst>
                <a:ext uri="{FF2B5EF4-FFF2-40B4-BE49-F238E27FC236}">
                  <a16:creationId xmlns:a16="http://schemas.microsoft.com/office/drawing/2014/main" id="{8F27B633-53F2-CF41-F71D-F9588781048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52" y="3016"/>
              <a:ext cx="1" cy="15"/>
            </a:xfrm>
            <a:prstGeom prst="line">
              <a:avLst/>
            </a:prstGeom>
            <a:noFill/>
            <a:ln w="33338">
              <a:solidFill>
                <a:srgbClr val="CDCDC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6089" name="Line 25">
              <a:extLst>
                <a:ext uri="{FF2B5EF4-FFF2-40B4-BE49-F238E27FC236}">
                  <a16:creationId xmlns:a16="http://schemas.microsoft.com/office/drawing/2014/main" id="{16FD7976-3F66-FF06-6B76-4FF9D8995D0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09" y="3016"/>
              <a:ext cx="1" cy="15"/>
            </a:xfrm>
            <a:prstGeom prst="line">
              <a:avLst/>
            </a:prstGeom>
            <a:noFill/>
            <a:ln w="33338">
              <a:solidFill>
                <a:srgbClr val="CDCDC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6090" name="Line 26">
              <a:extLst>
                <a:ext uri="{FF2B5EF4-FFF2-40B4-BE49-F238E27FC236}">
                  <a16:creationId xmlns:a16="http://schemas.microsoft.com/office/drawing/2014/main" id="{0B9646EE-7C5F-8905-9C05-077BE4D476C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67" y="3016"/>
              <a:ext cx="1" cy="15"/>
            </a:xfrm>
            <a:prstGeom prst="line">
              <a:avLst/>
            </a:prstGeom>
            <a:noFill/>
            <a:ln w="33338">
              <a:solidFill>
                <a:srgbClr val="CDCDC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6091" name="Line 27">
              <a:extLst>
                <a:ext uri="{FF2B5EF4-FFF2-40B4-BE49-F238E27FC236}">
                  <a16:creationId xmlns:a16="http://schemas.microsoft.com/office/drawing/2014/main" id="{9B496397-5B85-DE49-9288-48EEA3981B0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24" y="3016"/>
              <a:ext cx="1" cy="15"/>
            </a:xfrm>
            <a:prstGeom prst="line">
              <a:avLst/>
            </a:prstGeom>
            <a:noFill/>
            <a:ln w="33338">
              <a:solidFill>
                <a:srgbClr val="CDCDC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6092" name="Line 28">
              <a:extLst>
                <a:ext uri="{FF2B5EF4-FFF2-40B4-BE49-F238E27FC236}">
                  <a16:creationId xmlns:a16="http://schemas.microsoft.com/office/drawing/2014/main" id="{CC2B5502-2B0F-98AF-493F-C691BF9C3A0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82" y="3016"/>
              <a:ext cx="1" cy="15"/>
            </a:xfrm>
            <a:prstGeom prst="line">
              <a:avLst/>
            </a:prstGeom>
            <a:noFill/>
            <a:ln w="33338">
              <a:solidFill>
                <a:srgbClr val="CDCDC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6093" name="Line 29">
              <a:extLst>
                <a:ext uri="{FF2B5EF4-FFF2-40B4-BE49-F238E27FC236}">
                  <a16:creationId xmlns:a16="http://schemas.microsoft.com/office/drawing/2014/main" id="{2A5E642D-A633-03C9-8429-E1B476E2DC4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42" y="3016"/>
              <a:ext cx="1" cy="15"/>
            </a:xfrm>
            <a:prstGeom prst="line">
              <a:avLst/>
            </a:prstGeom>
            <a:noFill/>
            <a:ln w="33338">
              <a:solidFill>
                <a:srgbClr val="CDCDC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6094" name="Line 30">
              <a:extLst>
                <a:ext uri="{FF2B5EF4-FFF2-40B4-BE49-F238E27FC236}">
                  <a16:creationId xmlns:a16="http://schemas.microsoft.com/office/drawing/2014/main" id="{898E0681-0038-89FE-A9C4-C3F29D1A26B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99" y="3016"/>
              <a:ext cx="1" cy="15"/>
            </a:xfrm>
            <a:prstGeom prst="line">
              <a:avLst/>
            </a:prstGeom>
            <a:noFill/>
            <a:ln w="33338">
              <a:solidFill>
                <a:srgbClr val="CDCDC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6095" name="Line 31">
              <a:extLst>
                <a:ext uri="{FF2B5EF4-FFF2-40B4-BE49-F238E27FC236}">
                  <a16:creationId xmlns:a16="http://schemas.microsoft.com/office/drawing/2014/main" id="{0D6714E0-9FAF-C3B8-3B75-D934B386DEA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57" y="3016"/>
              <a:ext cx="1" cy="15"/>
            </a:xfrm>
            <a:prstGeom prst="line">
              <a:avLst/>
            </a:prstGeom>
            <a:noFill/>
            <a:ln w="33338">
              <a:solidFill>
                <a:srgbClr val="CDCDC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6096" name="Freeform 32">
              <a:extLst>
                <a:ext uri="{FF2B5EF4-FFF2-40B4-BE49-F238E27FC236}">
                  <a16:creationId xmlns:a16="http://schemas.microsoft.com/office/drawing/2014/main" id="{607E2836-A65D-E825-37E9-FC1CF5C697F9}"/>
                </a:ext>
              </a:extLst>
            </p:cNvPr>
            <p:cNvSpPr>
              <a:spLocks/>
            </p:cNvSpPr>
            <p:nvPr/>
          </p:nvSpPr>
          <p:spPr bwMode="auto">
            <a:xfrm>
              <a:off x="1608" y="2417"/>
              <a:ext cx="976" cy="599"/>
            </a:xfrm>
            <a:custGeom>
              <a:avLst/>
              <a:gdLst>
                <a:gd name="T0" fmla="*/ 976 w 976"/>
                <a:gd name="T1" fmla="*/ 0 h 599"/>
                <a:gd name="T2" fmla="*/ 976 w 976"/>
                <a:gd name="T3" fmla="*/ 599 h 599"/>
                <a:gd name="T4" fmla="*/ 0 w 976"/>
                <a:gd name="T5" fmla="*/ 599 h 599"/>
                <a:gd name="T6" fmla="*/ 108 w 976"/>
                <a:gd name="T7" fmla="*/ 569 h 599"/>
                <a:gd name="T8" fmla="*/ 213 w 976"/>
                <a:gd name="T9" fmla="*/ 536 h 599"/>
                <a:gd name="T10" fmla="*/ 314 w 976"/>
                <a:gd name="T11" fmla="*/ 498 h 599"/>
                <a:gd name="T12" fmla="*/ 410 w 976"/>
                <a:gd name="T13" fmla="*/ 455 h 599"/>
                <a:gd name="T14" fmla="*/ 502 w 976"/>
                <a:gd name="T15" fmla="*/ 411 h 599"/>
                <a:gd name="T16" fmla="*/ 589 w 976"/>
                <a:gd name="T17" fmla="*/ 361 h 599"/>
                <a:gd name="T18" fmla="*/ 669 w 976"/>
                <a:gd name="T19" fmla="*/ 308 h 599"/>
                <a:gd name="T20" fmla="*/ 743 w 976"/>
                <a:gd name="T21" fmla="*/ 251 h 599"/>
                <a:gd name="T22" fmla="*/ 813 w 976"/>
                <a:gd name="T23" fmla="*/ 192 h 599"/>
                <a:gd name="T24" fmla="*/ 873 w 976"/>
                <a:gd name="T25" fmla="*/ 131 h 599"/>
                <a:gd name="T26" fmla="*/ 929 w 976"/>
                <a:gd name="T27" fmla="*/ 65 h 599"/>
                <a:gd name="T28" fmla="*/ 976 w 976"/>
                <a:gd name="T29" fmla="*/ 0 h 5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76" h="599">
                  <a:moveTo>
                    <a:pt x="976" y="0"/>
                  </a:moveTo>
                  <a:lnTo>
                    <a:pt x="976" y="599"/>
                  </a:lnTo>
                  <a:lnTo>
                    <a:pt x="0" y="599"/>
                  </a:lnTo>
                  <a:lnTo>
                    <a:pt x="108" y="569"/>
                  </a:lnTo>
                  <a:lnTo>
                    <a:pt x="213" y="536"/>
                  </a:lnTo>
                  <a:lnTo>
                    <a:pt x="314" y="498"/>
                  </a:lnTo>
                  <a:lnTo>
                    <a:pt x="410" y="455"/>
                  </a:lnTo>
                  <a:lnTo>
                    <a:pt x="502" y="411"/>
                  </a:lnTo>
                  <a:lnTo>
                    <a:pt x="589" y="361"/>
                  </a:lnTo>
                  <a:lnTo>
                    <a:pt x="669" y="308"/>
                  </a:lnTo>
                  <a:lnTo>
                    <a:pt x="743" y="251"/>
                  </a:lnTo>
                  <a:lnTo>
                    <a:pt x="813" y="192"/>
                  </a:lnTo>
                  <a:lnTo>
                    <a:pt x="873" y="131"/>
                  </a:lnTo>
                  <a:lnTo>
                    <a:pt x="929" y="65"/>
                  </a:lnTo>
                  <a:lnTo>
                    <a:pt x="97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6097" name="Rectangle 33">
              <a:extLst>
                <a:ext uri="{FF2B5EF4-FFF2-40B4-BE49-F238E27FC236}">
                  <a16:creationId xmlns:a16="http://schemas.microsoft.com/office/drawing/2014/main" id="{F4A2C94F-BFF6-9D0E-70BB-7EB6F4ACF7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86" y="3027"/>
              <a:ext cx="131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100" dirty="0">
                  <a:latin typeface="Times New Roman" panose="02020603050405020304" pitchFamily="18" charset="0"/>
                </a:rPr>
                <a:t>H</a:t>
              </a:r>
              <a:endParaRPr lang="en-US" altLang="en-US" dirty="0">
                <a:latin typeface="Times New Roman" panose="02020603050405020304" pitchFamily="18" charset="0"/>
              </a:endParaRPr>
            </a:p>
          </p:txBody>
        </p:sp>
        <p:sp>
          <p:nvSpPr>
            <p:cNvPr id="216098" name="Rectangle 34">
              <a:extLst>
                <a:ext uri="{FF2B5EF4-FFF2-40B4-BE49-F238E27FC236}">
                  <a16:creationId xmlns:a16="http://schemas.microsoft.com/office/drawing/2014/main" id="{BE22C0D2-C1E3-B7F5-936F-D9F45E92A9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07" y="3027"/>
              <a:ext cx="84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100" dirty="0">
                  <a:latin typeface="Times New Roman" panose="02020603050405020304" pitchFamily="18" charset="0"/>
                </a:rPr>
                <a:t>o</a:t>
              </a:r>
              <a:endParaRPr lang="en-US" altLang="en-US" dirty="0">
                <a:latin typeface="Times New Roman" panose="02020603050405020304" pitchFamily="18" charset="0"/>
              </a:endParaRPr>
            </a:p>
          </p:txBody>
        </p:sp>
        <p:sp>
          <p:nvSpPr>
            <p:cNvPr id="216099" name="Rectangle 35">
              <a:extLst>
                <a:ext uri="{FF2B5EF4-FFF2-40B4-BE49-F238E27FC236}">
                  <a16:creationId xmlns:a16="http://schemas.microsoft.com/office/drawing/2014/main" id="{8AEEA268-A387-5EF5-41D7-1817BB28B6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74" y="3217"/>
              <a:ext cx="121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100" dirty="0">
                  <a:latin typeface="Times New Roman" panose="02020603050405020304" pitchFamily="18" charset="0"/>
                </a:rPr>
                <a:t>V</a:t>
              </a:r>
              <a:endParaRPr lang="en-US" altLang="en-US" dirty="0">
                <a:latin typeface="Times New Roman" panose="02020603050405020304" pitchFamily="18" charset="0"/>
              </a:endParaRPr>
            </a:p>
          </p:txBody>
        </p:sp>
        <p:sp>
          <p:nvSpPr>
            <p:cNvPr id="216100" name="Rectangle 36">
              <a:extLst>
                <a:ext uri="{FF2B5EF4-FFF2-40B4-BE49-F238E27FC236}">
                  <a16:creationId xmlns:a16="http://schemas.microsoft.com/office/drawing/2014/main" id="{C3CEF6E7-DAAA-22AA-C982-7D5C748CAE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86" y="3217"/>
              <a:ext cx="84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100" dirty="0">
                  <a:latin typeface="Times New Roman" panose="02020603050405020304" pitchFamily="18" charset="0"/>
                </a:rPr>
                <a:t>a</a:t>
              </a:r>
              <a:endParaRPr lang="en-US" altLang="en-US" dirty="0">
                <a:latin typeface="Times New Roman" panose="02020603050405020304" pitchFamily="18" charset="0"/>
              </a:endParaRPr>
            </a:p>
          </p:txBody>
        </p:sp>
        <p:sp>
          <p:nvSpPr>
            <p:cNvPr id="216101" name="Rectangle 37">
              <a:extLst>
                <a:ext uri="{FF2B5EF4-FFF2-40B4-BE49-F238E27FC236}">
                  <a16:creationId xmlns:a16="http://schemas.microsoft.com/office/drawing/2014/main" id="{F4425D91-A7C7-A3B4-4429-3736F3712A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80" y="3217"/>
              <a:ext cx="47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100" dirty="0">
                  <a:latin typeface="Times New Roman" panose="02020603050405020304" pitchFamily="18" charset="0"/>
                </a:rPr>
                <a:t>l</a:t>
              </a:r>
              <a:endParaRPr lang="en-US" altLang="en-US" dirty="0">
                <a:latin typeface="Times New Roman" panose="02020603050405020304" pitchFamily="18" charset="0"/>
              </a:endParaRPr>
            </a:p>
          </p:txBody>
        </p:sp>
        <p:sp>
          <p:nvSpPr>
            <p:cNvPr id="216102" name="Rectangle 38">
              <a:extLst>
                <a:ext uri="{FF2B5EF4-FFF2-40B4-BE49-F238E27FC236}">
                  <a16:creationId xmlns:a16="http://schemas.microsoft.com/office/drawing/2014/main" id="{4A1A7474-A83F-F20C-7B51-815EB62A9A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27" y="3217"/>
              <a:ext cx="93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100" dirty="0">
                  <a:latin typeface="Times New Roman" panose="02020603050405020304" pitchFamily="18" charset="0"/>
                </a:rPr>
                <a:t>u</a:t>
              </a:r>
              <a:endParaRPr lang="en-US" altLang="en-US" dirty="0">
                <a:latin typeface="Times New Roman" panose="02020603050405020304" pitchFamily="18" charset="0"/>
              </a:endParaRPr>
            </a:p>
          </p:txBody>
        </p:sp>
        <p:sp>
          <p:nvSpPr>
            <p:cNvPr id="216103" name="Rectangle 39">
              <a:extLst>
                <a:ext uri="{FF2B5EF4-FFF2-40B4-BE49-F238E27FC236}">
                  <a16:creationId xmlns:a16="http://schemas.microsoft.com/office/drawing/2014/main" id="{3E57C3E7-ED1F-A0FB-886C-7D8EB007DE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30" y="3217"/>
              <a:ext cx="75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100" dirty="0">
                  <a:latin typeface="Times New Roman" panose="02020603050405020304" pitchFamily="18" charset="0"/>
                </a:rPr>
                <a:t>e</a:t>
              </a:r>
              <a:endParaRPr lang="en-US" altLang="en-US" dirty="0">
                <a:latin typeface="Times New Roman" panose="02020603050405020304" pitchFamily="18" charset="0"/>
              </a:endParaRPr>
            </a:p>
          </p:txBody>
        </p:sp>
        <p:sp>
          <p:nvSpPr>
            <p:cNvPr id="216104" name="Rectangle 40">
              <a:extLst>
                <a:ext uri="{FF2B5EF4-FFF2-40B4-BE49-F238E27FC236}">
                  <a16:creationId xmlns:a16="http://schemas.microsoft.com/office/drawing/2014/main" id="{6AA20F8D-8B31-5B8F-65D5-E6AAD68BE1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4" y="3207"/>
              <a:ext cx="121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100" dirty="0">
                  <a:latin typeface="Times New Roman" panose="02020603050405020304" pitchFamily="18" charset="0"/>
                </a:rPr>
                <a:t>C</a:t>
              </a:r>
              <a:endParaRPr lang="en-US" altLang="en-US" dirty="0">
                <a:latin typeface="Times New Roman" panose="02020603050405020304" pitchFamily="18" charset="0"/>
              </a:endParaRPr>
            </a:p>
          </p:txBody>
        </p:sp>
        <p:sp>
          <p:nvSpPr>
            <p:cNvPr id="216105" name="Rectangle 41">
              <a:extLst>
                <a:ext uri="{FF2B5EF4-FFF2-40B4-BE49-F238E27FC236}">
                  <a16:creationId xmlns:a16="http://schemas.microsoft.com/office/drawing/2014/main" id="{B61EB9E9-15E0-FA61-BF94-7D44138C57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25" y="3207"/>
              <a:ext cx="75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100" dirty="0">
                  <a:latin typeface="Times New Roman" panose="02020603050405020304" pitchFamily="18" charset="0"/>
                </a:rPr>
                <a:t>r</a:t>
              </a:r>
              <a:endParaRPr lang="en-US" altLang="en-US" dirty="0">
                <a:latin typeface="Times New Roman" panose="02020603050405020304" pitchFamily="18" charset="0"/>
              </a:endParaRPr>
            </a:p>
          </p:txBody>
        </p:sp>
        <p:sp>
          <p:nvSpPr>
            <p:cNvPr id="216106" name="Rectangle 42">
              <a:extLst>
                <a:ext uri="{FF2B5EF4-FFF2-40B4-BE49-F238E27FC236}">
                  <a16:creationId xmlns:a16="http://schemas.microsoft.com/office/drawing/2014/main" id="{B0C544BD-2551-3DE5-3AB9-063EA031F5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90" y="3207"/>
              <a:ext cx="47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100" dirty="0">
                  <a:latin typeface="Times New Roman" panose="02020603050405020304" pitchFamily="18" charset="0"/>
                </a:rPr>
                <a:t>i</a:t>
              </a:r>
              <a:endParaRPr lang="en-US" altLang="en-US" dirty="0">
                <a:latin typeface="Times New Roman" panose="02020603050405020304" pitchFamily="18" charset="0"/>
              </a:endParaRPr>
            </a:p>
          </p:txBody>
        </p:sp>
        <p:sp>
          <p:nvSpPr>
            <p:cNvPr id="216107" name="Rectangle 43">
              <a:extLst>
                <a:ext uri="{FF2B5EF4-FFF2-40B4-BE49-F238E27FC236}">
                  <a16:creationId xmlns:a16="http://schemas.microsoft.com/office/drawing/2014/main" id="{970798F7-A317-5143-0C24-01ED335931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37" y="3207"/>
              <a:ext cx="56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100" dirty="0">
                  <a:latin typeface="Times New Roman" panose="02020603050405020304" pitchFamily="18" charset="0"/>
                </a:rPr>
                <a:t>t</a:t>
              </a:r>
              <a:endParaRPr lang="en-US" altLang="en-US" dirty="0">
                <a:latin typeface="Times New Roman" panose="02020603050405020304" pitchFamily="18" charset="0"/>
              </a:endParaRPr>
            </a:p>
          </p:txBody>
        </p:sp>
        <p:sp>
          <p:nvSpPr>
            <p:cNvPr id="216108" name="Rectangle 44">
              <a:extLst>
                <a:ext uri="{FF2B5EF4-FFF2-40B4-BE49-F238E27FC236}">
                  <a16:creationId xmlns:a16="http://schemas.microsoft.com/office/drawing/2014/main" id="{2E8748AC-99AE-95A7-F124-74E63C060B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93" y="3207"/>
              <a:ext cx="47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100" dirty="0">
                  <a:latin typeface="Times New Roman" panose="02020603050405020304" pitchFamily="18" charset="0"/>
                </a:rPr>
                <a:t>i</a:t>
              </a:r>
              <a:endParaRPr lang="en-US" altLang="en-US" dirty="0">
                <a:latin typeface="Times New Roman" panose="02020603050405020304" pitchFamily="18" charset="0"/>
              </a:endParaRPr>
            </a:p>
          </p:txBody>
        </p:sp>
        <p:sp>
          <p:nvSpPr>
            <p:cNvPr id="216109" name="Rectangle 45">
              <a:extLst>
                <a:ext uri="{FF2B5EF4-FFF2-40B4-BE49-F238E27FC236}">
                  <a16:creationId xmlns:a16="http://schemas.microsoft.com/office/drawing/2014/main" id="{8CEE231B-D413-EC4F-B12B-E078C23F44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40" y="3207"/>
              <a:ext cx="75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100" dirty="0">
                  <a:latin typeface="Times New Roman" panose="02020603050405020304" pitchFamily="18" charset="0"/>
                </a:rPr>
                <a:t>c</a:t>
              </a:r>
              <a:endParaRPr lang="en-US" altLang="en-US" dirty="0">
                <a:latin typeface="Times New Roman" panose="02020603050405020304" pitchFamily="18" charset="0"/>
              </a:endParaRPr>
            </a:p>
          </p:txBody>
        </p:sp>
        <p:sp>
          <p:nvSpPr>
            <p:cNvPr id="216110" name="Rectangle 46">
              <a:extLst>
                <a:ext uri="{FF2B5EF4-FFF2-40B4-BE49-F238E27FC236}">
                  <a16:creationId xmlns:a16="http://schemas.microsoft.com/office/drawing/2014/main" id="{7C6F292D-B149-EDC3-3D27-ECC55D3427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34" y="3207"/>
              <a:ext cx="84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100" dirty="0">
                  <a:latin typeface="Times New Roman" panose="02020603050405020304" pitchFamily="18" charset="0"/>
                </a:rPr>
                <a:t>a</a:t>
              </a:r>
              <a:endParaRPr lang="en-US" altLang="en-US" dirty="0">
                <a:latin typeface="Times New Roman" panose="02020603050405020304" pitchFamily="18" charset="0"/>
              </a:endParaRPr>
            </a:p>
          </p:txBody>
        </p:sp>
        <p:sp>
          <p:nvSpPr>
            <p:cNvPr id="216111" name="Rectangle 47">
              <a:extLst>
                <a:ext uri="{FF2B5EF4-FFF2-40B4-BE49-F238E27FC236}">
                  <a16:creationId xmlns:a16="http://schemas.microsoft.com/office/drawing/2014/main" id="{2656A426-02FB-C7EA-AD71-1A20349CD3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28" y="3207"/>
              <a:ext cx="47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100" dirty="0">
                  <a:latin typeface="Times New Roman" panose="02020603050405020304" pitchFamily="18" charset="0"/>
                </a:rPr>
                <a:t>l</a:t>
              </a:r>
              <a:endParaRPr lang="en-US" altLang="en-US" dirty="0">
                <a:latin typeface="Times New Roman" panose="02020603050405020304" pitchFamily="18" charset="0"/>
              </a:endParaRPr>
            </a:p>
          </p:txBody>
        </p:sp>
        <p:sp>
          <p:nvSpPr>
            <p:cNvPr id="216112" name="Rectangle 48">
              <a:extLst>
                <a:ext uri="{FF2B5EF4-FFF2-40B4-BE49-F238E27FC236}">
                  <a16:creationId xmlns:a16="http://schemas.microsoft.com/office/drawing/2014/main" id="{5810FE63-05BD-129E-9330-0743EC8BBD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65" y="3396"/>
              <a:ext cx="121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100" dirty="0">
                  <a:latin typeface="Times New Roman" panose="02020603050405020304" pitchFamily="18" charset="0"/>
                </a:rPr>
                <a:t>V</a:t>
              </a:r>
              <a:endParaRPr lang="en-US" altLang="en-US" dirty="0">
                <a:latin typeface="Times New Roman" panose="02020603050405020304" pitchFamily="18" charset="0"/>
              </a:endParaRPr>
            </a:p>
          </p:txBody>
        </p:sp>
        <p:sp>
          <p:nvSpPr>
            <p:cNvPr id="216113" name="Rectangle 49">
              <a:extLst>
                <a:ext uri="{FF2B5EF4-FFF2-40B4-BE49-F238E27FC236}">
                  <a16:creationId xmlns:a16="http://schemas.microsoft.com/office/drawing/2014/main" id="{841E14CD-ECC8-5473-35C1-8BBCC8D28F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77" y="3396"/>
              <a:ext cx="84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100" dirty="0">
                  <a:latin typeface="Times New Roman" panose="02020603050405020304" pitchFamily="18" charset="0"/>
                </a:rPr>
                <a:t>a</a:t>
              </a:r>
              <a:endParaRPr lang="en-US" altLang="en-US" dirty="0">
                <a:latin typeface="Times New Roman" panose="02020603050405020304" pitchFamily="18" charset="0"/>
              </a:endParaRPr>
            </a:p>
          </p:txBody>
        </p:sp>
        <p:sp>
          <p:nvSpPr>
            <p:cNvPr id="216114" name="Rectangle 50">
              <a:extLst>
                <a:ext uri="{FF2B5EF4-FFF2-40B4-BE49-F238E27FC236}">
                  <a16:creationId xmlns:a16="http://schemas.microsoft.com/office/drawing/2014/main" id="{951881EF-C509-DF72-51AF-5E680FD074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71" y="3396"/>
              <a:ext cx="47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100" dirty="0">
                  <a:latin typeface="Times New Roman" panose="02020603050405020304" pitchFamily="18" charset="0"/>
                </a:rPr>
                <a:t>l</a:t>
              </a:r>
              <a:endParaRPr lang="en-US" altLang="en-US" dirty="0">
                <a:latin typeface="Times New Roman" panose="02020603050405020304" pitchFamily="18" charset="0"/>
              </a:endParaRPr>
            </a:p>
          </p:txBody>
        </p:sp>
        <p:sp>
          <p:nvSpPr>
            <p:cNvPr id="216115" name="Rectangle 51">
              <a:extLst>
                <a:ext uri="{FF2B5EF4-FFF2-40B4-BE49-F238E27FC236}">
                  <a16:creationId xmlns:a16="http://schemas.microsoft.com/office/drawing/2014/main" id="{2054921C-8107-E5B2-9B87-019A1BB49B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18" y="3396"/>
              <a:ext cx="93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100" dirty="0">
                  <a:latin typeface="Times New Roman" panose="02020603050405020304" pitchFamily="18" charset="0"/>
                </a:rPr>
                <a:t>u</a:t>
              </a:r>
              <a:endParaRPr lang="en-US" altLang="en-US" dirty="0">
                <a:latin typeface="Times New Roman" panose="02020603050405020304" pitchFamily="18" charset="0"/>
              </a:endParaRPr>
            </a:p>
          </p:txBody>
        </p:sp>
        <p:sp>
          <p:nvSpPr>
            <p:cNvPr id="216116" name="Rectangle 52">
              <a:extLst>
                <a:ext uri="{FF2B5EF4-FFF2-40B4-BE49-F238E27FC236}">
                  <a16:creationId xmlns:a16="http://schemas.microsoft.com/office/drawing/2014/main" id="{3716E2EA-BCA1-0B14-DF47-D0802A7A7B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21" y="3396"/>
              <a:ext cx="75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100" dirty="0">
                  <a:latin typeface="Times New Roman" panose="02020603050405020304" pitchFamily="18" charset="0"/>
                </a:rPr>
                <a:t>e</a:t>
              </a:r>
              <a:endParaRPr lang="en-US" altLang="en-US" dirty="0">
                <a:latin typeface="Times New Roman" panose="02020603050405020304" pitchFamily="18" charset="0"/>
              </a:endParaRPr>
            </a:p>
          </p:txBody>
        </p:sp>
        <p:sp>
          <p:nvSpPr>
            <p:cNvPr id="216118" name="Rectangle 54">
              <a:extLst>
                <a:ext uri="{FF2B5EF4-FFF2-40B4-BE49-F238E27FC236}">
                  <a16:creationId xmlns:a16="http://schemas.microsoft.com/office/drawing/2014/main" id="{0800EA8F-DC04-A6BF-E2A6-BB6E7FC528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74" y="3074"/>
              <a:ext cx="93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100" dirty="0">
                  <a:latin typeface="Times New Roman" panose="02020603050405020304" pitchFamily="18" charset="0"/>
                </a:rPr>
                <a:t>S</a:t>
              </a:r>
              <a:endParaRPr lang="en-US" altLang="en-US" dirty="0">
                <a:latin typeface="Times New Roman" panose="02020603050405020304" pitchFamily="18" charset="0"/>
              </a:endParaRPr>
            </a:p>
          </p:txBody>
        </p:sp>
        <p:sp>
          <p:nvSpPr>
            <p:cNvPr id="216119" name="Rectangle 55">
              <a:extLst>
                <a:ext uri="{FF2B5EF4-FFF2-40B4-BE49-F238E27FC236}">
                  <a16:creationId xmlns:a16="http://schemas.microsoft.com/office/drawing/2014/main" id="{C049A02F-0846-7405-A1E7-B7229EB77A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86" y="3074"/>
              <a:ext cx="84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100" dirty="0">
                  <a:latin typeface="Times New Roman" panose="02020603050405020304" pitchFamily="18" charset="0"/>
                </a:rPr>
                <a:t>a</a:t>
              </a:r>
              <a:endParaRPr lang="en-US" altLang="en-US" dirty="0">
                <a:latin typeface="Times New Roman" panose="02020603050405020304" pitchFamily="18" charset="0"/>
              </a:endParaRPr>
            </a:p>
          </p:txBody>
        </p:sp>
        <p:sp>
          <p:nvSpPr>
            <p:cNvPr id="216120" name="Rectangle 56">
              <a:extLst>
                <a:ext uri="{FF2B5EF4-FFF2-40B4-BE49-F238E27FC236}">
                  <a16:creationId xmlns:a16="http://schemas.microsoft.com/office/drawing/2014/main" id="{B34B4C08-D932-62D0-8366-85D2CFE0F2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80" y="3074"/>
              <a:ext cx="140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100" dirty="0">
                  <a:latin typeface="Times New Roman" panose="02020603050405020304" pitchFamily="18" charset="0"/>
                </a:rPr>
                <a:t>m</a:t>
              </a:r>
              <a:endParaRPr lang="en-US" altLang="en-US" dirty="0">
                <a:latin typeface="Times New Roman" panose="02020603050405020304" pitchFamily="18" charset="0"/>
              </a:endParaRPr>
            </a:p>
          </p:txBody>
        </p:sp>
        <p:sp>
          <p:nvSpPr>
            <p:cNvPr id="216121" name="Rectangle 57">
              <a:extLst>
                <a:ext uri="{FF2B5EF4-FFF2-40B4-BE49-F238E27FC236}">
                  <a16:creationId xmlns:a16="http://schemas.microsoft.com/office/drawing/2014/main" id="{58EB1FBF-E550-E2C9-25C9-BA25CE1AEC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30" y="3074"/>
              <a:ext cx="93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100" dirty="0">
                  <a:latin typeface="Times New Roman" panose="02020603050405020304" pitchFamily="18" charset="0"/>
                </a:rPr>
                <a:t>p</a:t>
              </a:r>
              <a:endParaRPr lang="en-US" altLang="en-US" dirty="0">
                <a:latin typeface="Times New Roman" panose="02020603050405020304" pitchFamily="18" charset="0"/>
              </a:endParaRPr>
            </a:p>
          </p:txBody>
        </p:sp>
        <p:sp>
          <p:nvSpPr>
            <p:cNvPr id="216122" name="Rectangle 58">
              <a:extLst>
                <a:ext uri="{FF2B5EF4-FFF2-40B4-BE49-F238E27FC236}">
                  <a16:creationId xmlns:a16="http://schemas.microsoft.com/office/drawing/2014/main" id="{FB0F00F7-690B-2CCA-A22F-92B0F22B91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33" y="3074"/>
              <a:ext cx="47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100" dirty="0">
                  <a:latin typeface="Times New Roman" panose="02020603050405020304" pitchFamily="18" charset="0"/>
                </a:rPr>
                <a:t>l</a:t>
              </a:r>
              <a:endParaRPr lang="en-US" altLang="en-US" dirty="0">
                <a:latin typeface="Times New Roman" panose="02020603050405020304" pitchFamily="18" charset="0"/>
              </a:endParaRPr>
            </a:p>
          </p:txBody>
        </p:sp>
        <p:sp>
          <p:nvSpPr>
            <p:cNvPr id="216123" name="Rectangle 59">
              <a:extLst>
                <a:ext uri="{FF2B5EF4-FFF2-40B4-BE49-F238E27FC236}">
                  <a16:creationId xmlns:a16="http://schemas.microsoft.com/office/drawing/2014/main" id="{146C25F0-105E-2634-34EC-8089C69A8E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80" y="3074"/>
              <a:ext cx="75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100" dirty="0">
                  <a:latin typeface="Times New Roman" panose="02020603050405020304" pitchFamily="18" charset="0"/>
                </a:rPr>
                <a:t>e</a:t>
              </a:r>
              <a:endParaRPr lang="en-US" altLang="en-US" dirty="0">
                <a:latin typeface="Times New Roman" panose="02020603050405020304" pitchFamily="18" charset="0"/>
              </a:endParaRPr>
            </a:p>
          </p:txBody>
        </p:sp>
        <p:sp>
          <p:nvSpPr>
            <p:cNvPr id="216124" name="Rectangle 60">
              <a:extLst>
                <a:ext uri="{FF2B5EF4-FFF2-40B4-BE49-F238E27FC236}">
                  <a16:creationId xmlns:a16="http://schemas.microsoft.com/office/drawing/2014/main" id="{20C18C18-87EF-2625-425B-6F1AFEE49A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74" y="3074"/>
              <a:ext cx="42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100" dirty="0">
                  <a:latin typeface="Times New Roman" panose="02020603050405020304" pitchFamily="18" charset="0"/>
                </a:rPr>
                <a:t> </a:t>
              </a:r>
              <a:endParaRPr lang="en-US" altLang="en-US" dirty="0">
                <a:latin typeface="Times New Roman" panose="02020603050405020304" pitchFamily="18" charset="0"/>
              </a:endParaRPr>
            </a:p>
          </p:txBody>
        </p:sp>
        <p:sp>
          <p:nvSpPr>
            <p:cNvPr id="216125" name="Rectangle 61">
              <a:extLst>
                <a:ext uri="{FF2B5EF4-FFF2-40B4-BE49-F238E27FC236}">
                  <a16:creationId xmlns:a16="http://schemas.microsoft.com/office/drawing/2014/main" id="{B63ED333-A1ED-B928-84BA-D0EDEF03E8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21" y="3074"/>
              <a:ext cx="93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100" dirty="0">
                  <a:latin typeface="Times New Roman" panose="02020603050405020304" pitchFamily="18" charset="0"/>
                </a:rPr>
                <a:t>S</a:t>
              </a:r>
              <a:endParaRPr lang="en-US" altLang="en-US" dirty="0">
                <a:latin typeface="Times New Roman" panose="02020603050405020304" pitchFamily="18" charset="0"/>
              </a:endParaRPr>
            </a:p>
          </p:txBody>
        </p:sp>
        <p:sp>
          <p:nvSpPr>
            <p:cNvPr id="216126" name="Rectangle 62">
              <a:extLst>
                <a:ext uri="{FF2B5EF4-FFF2-40B4-BE49-F238E27FC236}">
                  <a16:creationId xmlns:a16="http://schemas.microsoft.com/office/drawing/2014/main" id="{9F968811-0E17-2EA7-77A3-F7676B03CB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33" y="3074"/>
              <a:ext cx="56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100" dirty="0">
                  <a:latin typeface="Times New Roman" panose="02020603050405020304" pitchFamily="18" charset="0"/>
                </a:rPr>
                <a:t>t</a:t>
              </a:r>
              <a:endParaRPr lang="en-US" altLang="en-US" dirty="0">
                <a:latin typeface="Times New Roman" panose="02020603050405020304" pitchFamily="18" charset="0"/>
              </a:endParaRPr>
            </a:p>
          </p:txBody>
        </p:sp>
        <p:sp>
          <p:nvSpPr>
            <p:cNvPr id="216127" name="Rectangle 63">
              <a:extLst>
                <a:ext uri="{FF2B5EF4-FFF2-40B4-BE49-F238E27FC236}">
                  <a16:creationId xmlns:a16="http://schemas.microsoft.com/office/drawing/2014/main" id="{BEEA75E7-5196-776C-3BC0-7E88A2838E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89" y="3074"/>
              <a:ext cx="84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100" dirty="0">
                  <a:latin typeface="Times New Roman" panose="02020603050405020304" pitchFamily="18" charset="0"/>
                </a:rPr>
                <a:t>a</a:t>
              </a:r>
              <a:endParaRPr lang="en-US" altLang="en-US" dirty="0">
                <a:latin typeface="Times New Roman" panose="02020603050405020304" pitchFamily="18" charset="0"/>
              </a:endParaRPr>
            </a:p>
          </p:txBody>
        </p:sp>
        <p:sp>
          <p:nvSpPr>
            <p:cNvPr id="216128" name="Rectangle 64">
              <a:extLst>
                <a:ext uri="{FF2B5EF4-FFF2-40B4-BE49-F238E27FC236}">
                  <a16:creationId xmlns:a16="http://schemas.microsoft.com/office/drawing/2014/main" id="{4D7833FB-4630-80B4-1D5A-8AEF1668F6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83" y="3074"/>
              <a:ext cx="56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100" dirty="0">
                  <a:latin typeface="Times New Roman" panose="02020603050405020304" pitchFamily="18" charset="0"/>
                </a:rPr>
                <a:t>t</a:t>
              </a:r>
              <a:endParaRPr lang="en-US" altLang="en-US" dirty="0">
                <a:latin typeface="Times New Roman" panose="02020603050405020304" pitchFamily="18" charset="0"/>
              </a:endParaRPr>
            </a:p>
          </p:txBody>
        </p:sp>
        <p:sp>
          <p:nvSpPr>
            <p:cNvPr id="216129" name="Rectangle 65">
              <a:extLst>
                <a:ext uri="{FF2B5EF4-FFF2-40B4-BE49-F238E27FC236}">
                  <a16:creationId xmlns:a16="http://schemas.microsoft.com/office/drawing/2014/main" id="{07583C80-E31A-A8F5-DCFF-32D065E729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39" y="3074"/>
              <a:ext cx="47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100" dirty="0">
                  <a:latin typeface="Times New Roman" panose="02020603050405020304" pitchFamily="18" charset="0"/>
                </a:rPr>
                <a:t>i</a:t>
              </a:r>
              <a:endParaRPr lang="en-US" altLang="en-US" dirty="0">
                <a:latin typeface="Times New Roman" panose="02020603050405020304" pitchFamily="18" charset="0"/>
              </a:endParaRPr>
            </a:p>
          </p:txBody>
        </p:sp>
        <p:sp>
          <p:nvSpPr>
            <p:cNvPr id="216130" name="Rectangle 66">
              <a:extLst>
                <a:ext uri="{FF2B5EF4-FFF2-40B4-BE49-F238E27FC236}">
                  <a16:creationId xmlns:a16="http://schemas.microsoft.com/office/drawing/2014/main" id="{9DE42947-756B-BD75-FA64-639B33C595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86" y="3074"/>
              <a:ext cx="65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100" dirty="0">
                  <a:latin typeface="Times New Roman" panose="02020603050405020304" pitchFamily="18" charset="0"/>
                </a:rPr>
                <a:t>s</a:t>
              </a:r>
              <a:endParaRPr lang="en-US" altLang="en-US" dirty="0">
                <a:latin typeface="Times New Roman" panose="02020603050405020304" pitchFamily="18" charset="0"/>
              </a:endParaRPr>
            </a:p>
          </p:txBody>
        </p:sp>
        <p:sp>
          <p:nvSpPr>
            <p:cNvPr id="216131" name="Rectangle 67">
              <a:extLst>
                <a:ext uri="{FF2B5EF4-FFF2-40B4-BE49-F238E27FC236}">
                  <a16:creationId xmlns:a16="http://schemas.microsoft.com/office/drawing/2014/main" id="{1267CB25-CE83-6F62-9C00-6B9B17A794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0" y="3074"/>
              <a:ext cx="56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100" dirty="0">
                  <a:latin typeface="Times New Roman" panose="02020603050405020304" pitchFamily="18" charset="0"/>
                </a:rPr>
                <a:t>t</a:t>
              </a:r>
              <a:endParaRPr lang="en-US" altLang="en-US" dirty="0">
                <a:latin typeface="Times New Roman" panose="02020603050405020304" pitchFamily="18" charset="0"/>
              </a:endParaRPr>
            </a:p>
          </p:txBody>
        </p:sp>
        <p:sp>
          <p:nvSpPr>
            <p:cNvPr id="216132" name="Rectangle 68">
              <a:extLst>
                <a:ext uri="{FF2B5EF4-FFF2-40B4-BE49-F238E27FC236}">
                  <a16:creationId xmlns:a16="http://schemas.microsoft.com/office/drawing/2014/main" id="{8757842B-1C14-2482-824F-129B2E4500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36" y="3074"/>
              <a:ext cx="47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100" dirty="0">
                  <a:latin typeface="Times New Roman" panose="02020603050405020304" pitchFamily="18" charset="0"/>
                </a:rPr>
                <a:t>i</a:t>
              </a:r>
              <a:endParaRPr lang="en-US" altLang="en-US" dirty="0">
                <a:latin typeface="Times New Roman" panose="02020603050405020304" pitchFamily="18" charset="0"/>
              </a:endParaRPr>
            </a:p>
          </p:txBody>
        </p:sp>
        <p:sp>
          <p:nvSpPr>
            <p:cNvPr id="216133" name="Rectangle 69">
              <a:extLst>
                <a:ext uri="{FF2B5EF4-FFF2-40B4-BE49-F238E27FC236}">
                  <a16:creationId xmlns:a16="http://schemas.microsoft.com/office/drawing/2014/main" id="{956467C3-8AA8-7485-A933-4AA8636AEA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83" y="3074"/>
              <a:ext cx="75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100" dirty="0">
                  <a:latin typeface="Times New Roman" panose="02020603050405020304" pitchFamily="18" charset="0"/>
                </a:rPr>
                <a:t>c</a:t>
              </a:r>
              <a:endParaRPr lang="en-US" altLang="en-US" dirty="0">
                <a:latin typeface="Times New Roman" panose="02020603050405020304" pitchFamily="18" charset="0"/>
              </a:endParaRPr>
            </a:p>
          </p:txBody>
        </p:sp>
        <p:sp>
          <p:nvSpPr>
            <p:cNvPr id="216134" name="Line 70">
              <a:extLst>
                <a:ext uri="{FF2B5EF4-FFF2-40B4-BE49-F238E27FC236}">
                  <a16:creationId xmlns:a16="http://schemas.microsoft.com/office/drawing/2014/main" id="{AD12EB3B-EFED-1ECB-8787-2705EE2FCBF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575" y="3092"/>
              <a:ext cx="1" cy="74"/>
            </a:xfrm>
            <a:prstGeom prst="line">
              <a:avLst/>
            </a:prstGeom>
            <a:noFill/>
            <a:ln w="33338">
              <a:solidFill>
                <a:srgbClr val="CDCDC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6135" name="Freeform 71">
              <a:extLst>
                <a:ext uri="{FF2B5EF4-FFF2-40B4-BE49-F238E27FC236}">
                  <a16:creationId xmlns:a16="http://schemas.microsoft.com/office/drawing/2014/main" id="{982A438C-3B9A-1E47-AFC3-591986ECA49C}"/>
                </a:ext>
              </a:extLst>
            </p:cNvPr>
            <p:cNvSpPr>
              <a:spLocks/>
            </p:cNvSpPr>
            <p:nvPr/>
          </p:nvSpPr>
          <p:spPr bwMode="auto">
            <a:xfrm>
              <a:off x="2546" y="3039"/>
              <a:ext cx="74" cy="70"/>
            </a:xfrm>
            <a:custGeom>
              <a:avLst/>
              <a:gdLst>
                <a:gd name="T0" fmla="*/ 0 w 74"/>
                <a:gd name="T1" fmla="*/ 70 h 70"/>
                <a:gd name="T2" fmla="*/ 38 w 74"/>
                <a:gd name="T3" fmla="*/ 0 h 70"/>
                <a:gd name="T4" fmla="*/ 74 w 74"/>
                <a:gd name="T5" fmla="*/ 70 h 70"/>
                <a:gd name="T6" fmla="*/ 0 w 74"/>
                <a:gd name="T7" fmla="*/ 7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4" h="70">
                  <a:moveTo>
                    <a:pt x="0" y="70"/>
                  </a:moveTo>
                  <a:lnTo>
                    <a:pt x="38" y="0"/>
                  </a:lnTo>
                  <a:lnTo>
                    <a:pt x="74" y="70"/>
                  </a:lnTo>
                  <a:lnTo>
                    <a:pt x="0" y="70"/>
                  </a:lnTo>
                  <a:close/>
                </a:path>
              </a:pathLst>
            </a:custGeom>
            <a:solidFill>
              <a:srgbClr val="CDCD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6136" name="Rectangle 72">
              <a:extLst>
                <a:ext uri="{FF2B5EF4-FFF2-40B4-BE49-F238E27FC236}">
                  <a16:creationId xmlns:a16="http://schemas.microsoft.com/office/drawing/2014/main" id="{5D6FA201-6C27-EFF4-D15C-09940EF27B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17" y="1640"/>
              <a:ext cx="121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100" dirty="0">
                  <a:latin typeface="Times New Roman" panose="02020603050405020304" pitchFamily="18" charset="0"/>
                </a:rPr>
                <a:t>R</a:t>
              </a:r>
              <a:endParaRPr lang="en-US" altLang="en-US" dirty="0">
                <a:latin typeface="Times New Roman" panose="02020603050405020304" pitchFamily="18" charset="0"/>
              </a:endParaRPr>
            </a:p>
          </p:txBody>
        </p:sp>
        <p:sp>
          <p:nvSpPr>
            <p:cNvPr id="216137" name="Rectangle 73">
              <a:extLst>
                <a:ext uri="{FF2B5EF4-FFF2-40B4-BE49-F238E27FC236}">
                  <a16:creationId xmlns:a16="http://schemas.microsoft.com/office/drawing/2014/main" id="{115464DF-329E-FEBF-E489-D3FD155290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38" y="1640"/>
              <a:ext cx="75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100" dirty="0">
                  <a:latin typeface="Times New Roman" panose="02020603050405020304" pitchFamily="18" charset="0"/>
                </a:rPr>
                <a:t>e</a:t>
              </a:r>
              <a:endParaRPr lang="en-US" altLang="en-US" dirty="0">
                <a:latin typeface="Times New Roman" panose="02020603050405020304" pitchFamily="18" charset="0"/>
              </a:endParaRPr>
            </a:p>
          </p:txBody>
        </p:sp>
        <p:sp>
          <p:nvSpPr>
            <p:cNvPr id="216138" name="Rectangle 74">
              <a:extLst>
                <a:ext uri="{FF2B5EF4-FFF2-40B4-BE49-F238E27FC236}">
                  <a16:creationId xmlns:a16="http://schemas.microsoft.com/office/drawing/2014/main" id="{F745C4FB-C8B5-2BB5-62EB-1FF2B67809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32" y="1640"/>
              <a:ext cx="56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100" dirty="0">
                  <a:latin typeface="Times New Roman" panose="02020603050405020304" pitchFamily="18" charset="0"/>
                </a:rPr>
                <a:t>j</a:t>
              </a:r>
              <a:endParaRPr lang="en-US" altLang="en-US" dirty="0">
                <a:latin typeface="Times New Roman" panose="02020603050405020304" pitchFamily="18" charset="0"/>
              </a:endParaRPr>
            </a:p>
          </p:txBody>
        </p:sp>
        <p:sp>
          <p:nvSpPr>
            <p:cNvPr id="216139" name="Rectangle 75">
              <a:extLst>
                <a:ext uri="{FF2B5EF4-FFF2-40B4-BE49-F238E27FC236}">
                  <a16:creationId xmlns:a16="http://schemas.microsoft.com/office/drawing/2014/main" id="{B3DF42E5-3DEC-E6BF-8B5C-BC0C655DFB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79" y="1640"/>
              <a:ext cx="75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100" dirty="0">
                  <a:latin typeface="Times New Roman" panose="02020603050405020304" pitchFamily="18" charset="0"/>
                </a:rPr>
                <a:t>e</a:t>
              </a:r>
              <a:endParaRPr lang="en-US" altLang="en-US" dirty="0">
                <a:latin typeface="Times New Roman" panose="02020603050405020304" pitchFamily="18" charset="0"/>
              </a:endParaRPr>
            </a:p>
          </p:txBody>
        </p:sp>
        <p:sp>
          <p:nvSpPr>
            <p:cNvPr id="216140" name="Rectangle 76">
              <a:extLst>
                <a:ext uri="{FF2B5EF4-FFF2-40B4-BE49-F238E27FC236}">
                  <a16:creationId xmlns:a16="http://schemas.microsoft.com/office/drawing/2014/main" id="{3804A2AD-6398-0ED3-B28B-97657878EB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3" y="1640"/>
              <a:ext cx="75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100" dirty="0">
                  <a:latin typeface="Times New Roman" panose="02020603050405020304" pitchFamily="18" charset="0"/>
                </a:rPr>
                <a:t>c</a:t>
              </a:r>
              <a:endParaRPr lang="en-US" altLang="en-US" dirty="0">
                <a:latin typeface="Times New Roman" panose="02020603050405020304" pitchFamily="18" charset="0"/>
              </a:endParaRPr>
            </a:p>
          </p:txBody>
        </p:sp>
        <p:sp>
          <p:nvSpPr>
            <p:cNvPr id="216141" name="Rectangle 77">
              <a:extLst>
                <a:ext uri="{FF2B5EF4-FFF2-40B4-BE49-F238E27FC236}">
                  <a16:creationId xmlns:a16="http://schemas.microsoft.com/office/drawing/2014/main" id="{52A5805F-747C-8127-6066-10BB886ACC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67" y="1640"/>
              <a:ext cx="56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100" dirty="0">
                  <a:latin typeface="Times New Roman" panose="02020603050405020304" pitchFamily="18" charset="0"/>
                </a:rPr>
                <a:t>t</a:t>
              </a:r>
              <a:endParaRPr lang="en-US" altLang="en-US" dirty="0">
                <a:latin typeface="Times New Roman" panose="02020603050405020304" pitchFamily="18" charset="0"/>
              </a:endParaRPr>
            </a:p>
          </p:txBody>
        </p:sp>
        <p:sp>
          <p:nvSpPr>
            <p:cNvPr id="216142" name="Rectangle 78">
              <a:extLst>
                <a:ext uri="{FF2B5EF4-FFF2-40B4-BE49-F238E27FC236}">
                  <a16:creationId xmlns:a16="http://schemas.microsoft.com/office/drawing/2014/main" id="{52326B84-06E0-BACD-2490-7FE8FA66BF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23" y="1640"/>
              <a:ext cx="47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100" dirty="0">
                  <a:latin typeface="Times New Roman" panose="02020603050405020304" pitchFamily="18" charset="0"/>
                </a:rPr>
                <a:t>i</a:t>
              </a:r>
              <a:endParaRPr lang="en-US" altLang="en-US" dirty="0">
                <a:latin typeface="Times New Roman" panose="02020603050405020304" pitchFamily="18" charset="0"/>
              </a:endParaRPr>
            </a:p>
          </p:txBody>
        </p:sp>
        <p:sp>
          <p:nvSpPr>
            <p:cNvPr id="216143" name="Rectangle 79">
              <a:extLst>
                <a:ext uri="{FF2B5EF4-FFF2-40B4-BE49-F238E27FC236}">
                  <a16:creationId xmlns:a16="http://schemas.microsoft.com/office/drawing/2014/main" id="{680CC124-4882-CA07-299C-6D5F5B23F0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70" y="1640"/>
              <a:ext cx="84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100" dirty="0">
                  <a:latin typeface="Times New Roman" panose="02020603050405020304" pitchFamily="18" charset="0"/>
                </a:rPr>
                <a:t>o</a:t>
              </a:r>
              <a:endParaRPr lang="en-US" altLang="en-US" dirty="0">
                <a:latin typeface="Times New Roman" panose="02020603050405020304" pitchFamily="18" charset="0"/>
              </a:endParaRPr>
            </a:p>
          </p:txBody>
        </p:sp>
        <p:sp>
          <p:nvSpPr>
            <p:cNvPr id="216144" name="Rectangle 80">
              <a:extLst>
                <a:ext uri="{FF2B5EF4-FFF2-40B4-BE49-F238E27FC236}">
                  <a16:creationId xmlns:a16="http://schemas.microsoft.com/office/drawing/2014/main" id="{73D25FC7-4F47-5CF6-86A2-85C74BC812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73" y="1640"/>
              <a:ext cx="93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100" dirty="0">
                  <a:latin typeface="Times New Roman" panose="02020603050405020304" pitchFamily="18" charset="0"/>
                </a:rPr>
                <a:t>n</a:t>
              </a:r>
              <a:endParaRPr lang="en-US" altLang="en-US" dirty="0">
                <a:latin typeface="Times New Roman" panose="02020603050405020304" pitchFamily="18" charset="0"/>
              </a:endParaRPr>
            </a:p>
          </p:txBody>
        </p:sp>
        <p:sp>
          <p:nvSpPr>
            <p:cNvPr id="216145" name="Rectangle 81">
              <a:extLst>
                <a:ext uri="{FF2B5EF4-FFF2-40B4-BE49-F238E27FC236}">
                  <a16:creationId xmlns:a16="http://schemas.microsoft.com/office/drawing/2014/main" id="{38217C61-7146-0EBB-BDC6-97EBAFB5CE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1" y="1829"/>
              <a:ext cx="121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100" dirty="0">
                  <a:latin typeface="Times New Roman" panose="02020603050405020304" pitchFamily="18" charset="0"/>
                </a:rPr>
                <a:t>R</a:t>
              </a:r>
              <a:endParaRPr lang="en-US" altLang="en-US" dirty="0">
                <a:latin typeface="Times New Roman" panose="02020603050405020304" pitchFamily="18" charset="0"/>
              </a:endParaRPr>
            </a:p>
          </p:txBody>
        </p:sp>
        <p:sp>
          <p:nvSpPr>
            <p:cNvPr id="216146" name="Rectangle 82">
              <a:extLst>
                <a:ext uri="{FF2B5EF4-FFF2-40B4-BE49-F238E27FC236}">
                  <a16:creationId xmlns:a16="http://schemas.microsoft.com/office/drawing/2014/main" id="{1DC0D0BF-5B78-2932-D58D-75CAECAA1B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32" y="1829"/>
              <a:ext cx="75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100" dirty="0">
                  <a:latin typeface="Times New Roman" panose="02020603050405020304" pitchFamily="18" charset="0"/>
                </a:rPr>
                <a:t>e</a:t>
              </a:r>
              <a:endParaRPr lang="en-US" altLang="en-US" dirty="0">
                <a:latin typeface="Times New Roman" panose="02020603050405020304" pitchFamily="18" charset="0"/>
              </a:endParaRPr>
            </a:p>
          </p:txBody>
        </p:sp>
        <p:sp>
          <p:nvSpPr>
            <p:cNvPr id="216147" name="Rectangle 83">
              <a:extLst>
                <a:ext uri="{FF2B5EF4-FFF2-40B4-BE49-F238E27FC236}">
                  <a16:creationId xmlns:a16="http://schemas.microsoft.com/office/drawing/2014/main" id="{C04BBFB3-E677-10C1-41B7-24E378CAB2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26" y="1829"/>
              <a:ext cx="84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100" dirty="0">
                  <a:latin typeface="Times New Roman" panose="02020603050405020304" pitchFamily="18" charset="0"/>
                </a:rPr>
                <a:t>g</a:t>
              </a:r>
              <a:endParaRPr lang="en-US" altLang="en-US" dirty="0">
                <a:latin typeface="Times New Roman" panose="02020603050405020304" pitchFamily="18" charset="0"/>
              </a:endParaRPr>
            </a:p>
          </p:txBody>
        </p:sp>
        <p:sp>
          <p:nvSpPr>
            <p:cNvPr id="216148" name="Rectangle 84">
              <a:extLst>
                <a:ext uri="{FF2B5EF4-FFF2-40B4-BE49-F238E27FC236}">
                  <a16:creationId xmlns:a16="http://schemas.microsoft.com/office/drawing/2014/main" id="{2E7E93EE-F9F7-2F5D-1388-DDCB361C0D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29" y="1829"/>
              <a:ext cx="47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100" dirty="0">
                  <a:latin typeface="Times New Roman" panose="02020603050405020304" pitchFamily="18" charset="0"/>
                </a:rPr>
                <a:t>i</a:t>
              </a:r>
              <a:endParaRPr lang="en-US" altLang="en-US" dirty="0">
                <a:latin typeface="Times New Roman" panose="02020603050405020304" pitchFamily="18" charset="0"/>
              </a:endParaRPr>
            </a:p>
          </p:txBody>
        </p:sp>
        <p:sp>
          <p:nvSpPr>
            <p:cNvPr id="216149" name="Rectangle 85">
              <a:extLst>
                <a:ext uri="{FF2B5EF4-FFF2-40B4-BE49-F238E27FC236}">
                  <a16:creationId xmlns:a16="http://schemas.microsoft.com/office/drawing/2014/main" id="{EB520091-E24D-4EE0-577F-1D7BFBEA9E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76" y="1829"/>
              <a:ext cx="84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100" dirty="0">
                  <a:latin typeface="Times New Roman" panose="02020603050405020304" pitchFamily="18" charset="0"/>
                </a:rPr>
                <a:t>o</a:t>
              </a:r>
              <a:endParaRPr lang="en-US" altLang="en-US" dirty="0">
                <a:latin typeface="Times New Roman" panose="02020603050405020304" pitchFamily="18" charset="0"/>
              </a:endParaRPr>
            </a:p>
          </p:txBody>
        </p:sp>
        <p:sp>
          <p:nvSpPr>
            <p:cNvPr id="216150" name="Rectangle 86">
              <a:extLst>
                <a:ext uri="{FF2B5EF4-FFF2-40B4-BE49-F238E27FC236}">
                  <a16:creationId xmlns:a16="http://schemas.microsoft.com/office/drawing/2014/main" id="{294A7E7A-F9A3-8005-559D-2EA7342081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79" y="1829"/>
              <a:ext cx="93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100" dirty="0">
                  <a:latin typeface="Times New Roman" panose="02020603050405020304" pitchFamily="18" charset="0"/>
                </a:rPr>
                <a:t>n</a:t>
              </a:r>
              <a:endParaRPr lang="en-US" altLang="en-US" dirty="0">
                <a:latin typeface="Times New Roman" panose="02020603050405020304" pitchFamily="18" charset="0"/>
              </a:endParaRPr>
            </a:p>
          </p:txBody>
        </p:sp>
        <p:sp>
          <p:nvSpPr>
            <p:cNvPr id="216151" name="Rectangle 87">
              <a:extLst>
                <a:ext uri="{FF2B5EF4-FFF2-40B4-BE49-F238E27FC236}">
                  <a16:creationId xmlns:a16="http://schemas.microsoft.com/office/drawing/2014/main" id="{4FE74B1F-F04C-A527-CF8C-FA0377D415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88" y="2361"/>
              <a:ext cx="121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100" dirty="0">
                  <a:latin typeface="Times New Roman" panose="02020603050405020304" pitchFamily="18" charset="0"/>
                </a:rPr>
                <a:t>N</a:t>
              </a:r>
              <a:endParaRPr lang="en-US" altLang="en-US" dirty="0">
                <a:latin typeface="Times New Roman" panose="02020603050405020304" pitchFamily="18" charset="0"/>
              </a:endParaRPr>
            </a:p>
          </p:txBody>
        </p:sp>
        <p:sp>
          <p:nvSpPr>
            <p:cNvPr id="216152" name="Rectangle 88">
              <a:extLst>
                <a:ext uri="{FF2B5EF4-FFF2-40B4-BE49-F238E27FC236}">
                  <a16:creationId xmlns:a16="http://schemas.microsoft.com/office/drawing/2014/main" id="{356C9558-C1F2-9BFE-D11A-16B41CC377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09" y="2361"/>
              <a:ext cx="84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100" dirty="0">
                  <a:latin typeface="Times New Roman" panose="02020603050405020304" pitchFamily="18" charset="0"/>
                </a:rPr>
                <a:t>o</a:t>
              </a:r>
              <a:endParaRPr lang="en-US" altLang="en-US" dirty="0">
                <a:latin typeface="Times New Roman" panose="02020603050405020304" pitchFamily="18" charset="0"/>
              </a:endParaRPr>
            </a:p>
          </p:txBody>
        </p:sp>
        <p:sp>
          <p:nvSpPr>
            <p:cNvPr id="216153" name="Rectangle 89">
              <a:extLst>
                <a:ext uri="{FF2B5EF4-FFF2-40B4-BE49-F238E27FC236}">
                  <a16:creationId xmlns:a16="http://schemas.microsoft.com/office/drawing/2014/main" id="{C606F698-F861-B402-5E6A-0F202462E6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12" y="2361"/>
              <a:ext cx="93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100" dirty="0">
                  <a:latin typeface="Times New Roman" panose="02020603050405020304" pitchFamily="18" charset="0"/>
                </a:rPr>
                <a:t>n</a:t>
              </a:r>
              <a:endParaRPr lang="en-US" altLang="en-US" dirty="0">
                <a:latin typeface="Times New Roman" panose="02020603050405020304" pitchFamily="18" charset="0"/>
              </a:endParaRPr>
            </a:p>
          </p:txBody>
        </p:sp>
        <p:sp>
          <p:nvSpPr>
            <p:cNvPr id="216154" name="Rectangle 90">
              <a:extLst>
                <a:ext uri="{FF2B5EF4-FFF2-40B4-BE49-F238E27FC236}">
                  <a16:creationId xmlns:a16="http://schemas.microsoft.com/office/drawing/2014/main" id="{3DED4033-72A1-C054-04CE-F92EF7722C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15" y="2361"/>
              <a:ext cx="75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100" dirty="0">
                  <a:latin typeface="Times New Roman" panose="02020603050405020304" pitchFamily="18" charset="0"/>
                </a:rPr>
                <a:t>r</a:t>
              </a:r>
              <a:endParaRPr lang="en-US" altLang="en-US" dirty="0">
                <a:latin typeface="Times New Roman" panose="02020603050405020304" pitchFamily="18" charset="0"/>
              </a:endParaRPr>
            </a:p>
          </p:txBody>
        </p:sp>
        <p:sp>
          <p:nvSpPr>
            <p:cNvPr id="216155" name="Rectangle 91">
              <a:extLst>
                <a:ext uri="{FF2B5EF4-FFF2-40B4-BE49-F238E27FC236}">
                  <a16:creationId xmlns:a16="http://schemas.microsoft.com/office/drawing/2014/main" id="{D61E8BC8-55AA-D726-DC73-0DEFD741A0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79" y="2361"/>
              <a:ext cx="75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100" dirty="0">
                  <a:latin typeface="Times New Roman" panose="02020603050405020304" pitchFamily="18" charset="0"/>
                </a:rPr>
                <a:t>e</a:t>
              </a:r>
              <a:endParaRPr lang="en-US" altLang="en-US" dirty="0">
                <a:latin typeface="Times New Roman" panose="02020603050405020304" pitchFamily="18" charset="0"/>
              </a:endParaRPr>
            </a:p>
          </p:txBody>
        </p:sp>
        <p:sp>
          <p:nvSpPr>
            <p:cNvPr id="216156" name="Rectangle 92">
              <a:extLst>
                <a:ext uri="{FF2B5EF4-FFF2-40B4-BE49-F238E27FC236}">
                  <a16:creationId xmlns:a16="http://schemas.microsoft.com/office/drawing/2014/main" id="{98E9BD32-32D1-228C-0807-757A1938D8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73" y="2361"/>
              <a:ext cx="56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100" dirty="0">
                  <a:latin typeface="Times New Roman" panose="02020603050405020304" pitchFamily="18" charset="0"/>
                </a:rPr>
                <a:t>j</a:t>
              </a:r>
              <a:endParaRPr lang="en-US" altLang="en-US" dirty="0">
                <a:latin typeface="Times New Roman" panose="02020603050405020304" pitchFamily="18" charset="0"/>
              </a:endParaRPr>
            </a:p>
          </p:txBody>
        </p:sp>
        <p:sp>
          <p:nvSpPr>
            <p:cNvPr id="216157" name="Rectangle 93">
              <a:extLst>
                <a:ext uri="{FF2B5EF4-FFF2-40B4-BE49-F238E27FC236}">
                  <a16:creationId xmlns:a16="http://schemas.microsoft.com/office/drawing/2014/main" id="{3BEEC6DC-FE16-8FAA-5EB2-D7E3006554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20" y="2361"/>
              <a:ext cx="75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100" dirty="0">
                  <a:latin typeface="Times New Roman" panose="02020603050405020304" pitchFamily="18" charset="0"/>
                </a:rPr>
                <a:t>e</a:t>
              </a:r>
              <a:endParaRPr lang="en-US" altLang="en-US" dirty="0">
                <a:latin typeface="Times New Roman" panose="02020603050405020304" pitchFamily="18" charset="0"/>
              </a:endParaRPr>
            </a:p>
          </p:txBody>
        </p:sp>
        <p:sp>
          <p:nvSpPr>
            <p:cNvPr id="216158" name="Rectangle 94">
              <a:extLst>
                <a:ext uri="{FF2B5EF4-FFF2-40B4-BE49-F238E27FC236}">
                  <a16:creationId xmlns:a16="http://schemas.microsoft.com/office/drawing/2014/main" id="{7723322C-CB48-4610-8FE0-E13CAF6E6C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14" y="2361"/>
              <a:ext cx="75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100" dirty="0">
                  <a:latin typeface="Times New Roman" panose="02020603050405020304" pitchFamily="18" charset="0"/>
                </a:rPr>
                <a:t>c</a:t>
              </a:r>
              <a:endParaRPr lang="en-US" altLang="en-US" dirty="0">
                <a:latin typeface="Times New Roman" panose="02020603050405020304" pitchFamily="18" charset="0"/>
              </a:endParaRPr>
            </a:p>
          </p:txBody>
        </p:sp>
        <p:sp>
          <p:nvSpPr>
            <p:cNvPr id="216159" name="Rectangle 95">
              <a:extLst>
                <a:ext uri="{FF2B5EF4-FFF2-40B4-BE49-F238E27FC236}">
                  <a16:creationId xmlns:a16="http://schemas.microsoft.com/office/drawing/2014/main" id="{A79A61A5-3D25-AA24-7E51-30BD42A826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08" y="2361"/>
              <a:ext cx="56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100" dirty="0">
                  <a:latin typeface="Times New Roman" panose="02020603050405020304" pitchFamily="18" charset="0"/>
                </a:rPr>
                <a:t>t</a:t>
              </a:r>
              <a:endParaRPr lang="en-US" altLang="en-US" dirty="0">
                <a:latin typeface="Times New Roman" panose="02020603050405020304" pitchFamily="18" charset="0"/>
              </a:endParaRPr>
            </a:p>
          </p:txBody>
        </p:sp>
        <p:sp>
          <p:nvSpPr>
            <p:cNvPr id="216160" name="Rectangle 96">
              <a:extLst>
                <a:ext uri="{FF2B5EF4-FFF2-40B4-BE49-F238E27FC236}">
                  <a16:creationId xmlns:a16="http://schemas.microsoft.com/office/drawing/2014/main" id="{6B9BBAA0-E290-FE12-CDB0-71CFB4805D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64" y="2361"/>
              <a:ext cx="47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100" dirty="0">
                  <a:latin typeface="Times New Roman" panose="02020603050405020304" pitchFamily="18" charset="0"/>
                </a:rPr>
                <a:t>i</a:t>
              </a:r>
              <a:endParaRPr lang="en-US" altLang="en-US" dirty="0">
                <a:latin typeface="Times New Roman" panose="02020603050405020304" pitchFamily="18" charset="0"/>
              </a:endParaRPr>
            </a:p>
          </p:txBody>
        </p:sp>
        <p:sp>
          <p:nvSpPr>
            <p:cNvPr id="216161" name="Rectangle 97">
              <a:extLst>
                <a:ext uri="{FF2B5EF4-FFF2-40B4-BE49-F238E27FC236}">
                  <a16:creationId xmlns:a16="http://schemas.microsoft.com/office/drawing/2014/main" id="{D0502784-4A64-EED8-D68E-BCE1C7AC07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11" y="2361"/>
              <a:ext cx="84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100" dirty="0">
                  <a:latin typeface="Times New Roman" panose="02020603050405020304" pitchFamily="18" charset="0"/>
                </a:rPr>
                <a:t>o</a:t>
              </a:r>
              <a:endParaRPr lang="en-US" altLang="en-US" dirty="0">
                <a:latin typeface="Times New Roman" panose="02020603050405020304" pitchFamily="18" charset="0"/>
              </a:endParaRPr>
            </a:p>
          </p:txBody>
        </p:sp>
        <p:sp>
          <p:nvSpPr>
            <p:cNvPr id="216162" name="Rectangle 98">
              <a:extLst>
                <a:ext uri="{FF2B5EF4-FFF2-40B4-BE49-F238E27FC236}">
                  <a16:creationId xmlns:a16="http://schemas.microsoft.com/office/drawing/2014/main" id="{11A4767F-5051-B872-D845-F20661FF74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14" y="2361"/>
              <a:ext cx="93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100" dirty="0">
                  <a:latin typeface="Times New Roman" panose="02020603050405020304" pitchFamily="18" charset="0"/>
                </a:rPr>
                <a:t>n</a:t>
              </a:r>
              <a:endParaRPr lang="en-US" altLang="en-US" dirty="0">
                <a:latin typeface="Times New Roman" panose="02020603050405020304" pitchFamily="18" charset="0"/>
              </a:endParaRPr>
            </a:p>
          </p:txBody>
        </p:sp>
        <p:sp>
          <p:nvSpPr>
            <p:cNvPr id="216163" name="Rectangle 99">
              <a:extLst>
                <a:ext uri="{FF2B5EF4-FFF2-40B4-BE49-F238E27FC236}">
                  <a16:creationId xmlns:a16="http://schemas.microsoft.com/office/drawing/2014/main" id="{C1B250AD-9C18-1DB4-E0A5-D03226C9C3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18" y="2551"/>
              <a:ext cx="121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100" dirty="0">
                  <a:latin typeface="Times New Roman" panose="02020603050405020304" pitchFamily="18" charset="0"/>
                </a:rPr>
                <a:t>R</a:t>
              </a:r>
              <a:endParaRPr lang="en-US" altLang="en-US" dirty="0">
                <a:latin typeface="Times New Roman" panose="02020603050405020304" pitchFamily="18" charset="0"/>
              </a:endParaRPr>
            </a:p>
          </p:txBody>
        </p:sp>
        <p:sp>
          <p:nvSpPr>
            <p:cNvPr id="216164" name="Rectangle 100">
              <a:extLst>
                <a:ext uri="{FF2B5EF4-FFF2-40B4-BE49-F238E27FC236}">
                  <a16:creationId xmlns:a16="http://schemas.microsoft.com/office/drawing/2014/main" id="{0C06AE71-7F28-B0F7-E9CD-9BF4DA52D4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39" y="2551"/>
              <a:ext cx="75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100" dirty="0">
                  <a:latin typeface="Times New Roman" panose="02020603050405020304" pitchFamily="18" charset="0"/>
                </a:rPr>
                <a:t>e</a:t>
              </a:r>
              <a:endParaRPr lang="en-US" altLang="en-US" dirty="0">
                <a:latin typeface="Times New Roman" panose="02020603050405020304" pitchFamily="18" charset="0"/>
              </a:endParaRPr>
            </a:p>
          </p:txBody>
        </p:sp>
        <p:sp>
          <p:nvSpPr>
            <p:cNvPr id="216165" name="Rectangle 101">
              <a:extLst>
                <a:ext uri="{FF2B5EF4-FFF2-40B4-BE49-F238E27FC236}">
                  <a16:creationId xmlns:a16="http://schemas.microsoft.com/office/drawing/2014/main" id="{16ED225A-7D2B-2636-5564-F691F95527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33" y="2551"/>
              <a:ext cx="84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100" dirty="0">
                  <a:latin typeface="Times New Roman" panose="02020603050405020304" pitchFamily="18" charset="0"/>
                </a:rPr>
                <a:t>g</a:t>
              </a:r>
              <a:endParaRPr lang="en-US" altLang="en-US" dirty="0">
                <a:latin typeface="Times New Roman" panose="02020603050405020304" pitchFamily="18" charset="0"/>
              </a:endParaRPr>
            </a:p>
          </p:txBody>
        </p:sp>
        <p:sp>
          <p:nvSpPr>
            <p:cNvPr id="216166" name="Rectangle 102">
              <a:extLst>
                <a:ext uri="{FF2B5EF4-FFF2-40B4-BE49-F238E27FC236}">
                  <a16:creationId xmlns:a16="http://schemas.microsoft.com/office/drawing/2014/main" id="{F9A0697A-002A-7FD6-1CED-1301223598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36" y="2551"/>
              <a:ext cx="47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100" dirty="0">
                  <a:latin typeface="Times New Roman" panose="02020603050405020304" pitchFamily="18" charset="0"/>
                </a:rPr>
                <a:t>i</a:t>
              </a:r>
              <a:endParaRPr lang="en-US" altLang="en-US" dirty="0">
                <a:latin typeface="Times New Roman" panose="02020603050405020304" pitchFamily="18" charset="0"/>
              </a:endParaRPr>
            </a:p>
          </p:txBody>
        </p:sp>
        <p:sp>
          <p:nvSpPr>
            <p:cNvPr id="216167" name="Rectangle 103">
              <a:extLst>
                <a:ext uri="{FF2B5EF4-FFF2-40B4-BE49-F238E27FC236}">
                  <a16:creationId xmlns:a16="http://schemas.microsoft.com/office/drawing/2014/main" id="{AA6278F3-931B-4E3D-2F19-5E211166CC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83" y="2551"/>
              <a:ext cx="84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100" dirty="0">
                  <a:latin typeface="Times New Roman" panose="02020603050405020304" pitchFamily="18" charset="0"/>
                </a:rPr>
                <a:t>o</a:t>
              </a:r>
              <a:endParaRPr lang="en-US" altLang="en-US" dirty="0">
                <a:latin typeface="Times New Roman" panose="02020603050405020304" pitchFamily="18" charset="0"/>
              </a:endParaRPr>
            </a:p>
          </p:txBody>
        </p:sp>
        <p:sp>
          <p:nvSpPr>
            <p:cNvPr id="216168" name="Rectangle 104">
              <a:extLst>
                <a:ext uri="{FF2B5EF4-FFF2-40B4-BE49-F238E27FC236}">
                  <a16:creationId xmlns:a16="http://schemas.microsoft.com/office/drawing/2014/main" id="{94086066-7469-08C6-576A-4E0ACCADA1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86" y="2551"/>
              <a:ext cx="93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100" dirty="0">
                  <a:latin typeface="Times New Roman" panose="02020603050405020304" pitchFamily="18" charset="0"/>
                </a:rPr>
                <a:t>n</a:t>
              </a:r>
              <a:endParaRPr lang="en-US" altLang="en-US" dirty="0">
                <a:latin typeface="Times New Roman" panose="02020603050405020304" pitchFamily="18" charset="0"/>
              </a:endParaRPr>
            </a:p>
          </p:txBody>
        </p:sp>
        <p:sp>
          <p:nvSpPr>
            <p:cNvPr id="216169" name="Freeform 105">
              <a:extLst>
                <a:ext uri="{FF2B5EF4-FFF2-40B4-BE49-F238E27FC236}">
                  <a16:creationId xmlns:a16="http://schemas.microsoft.com/office/drawing/2014/main" id="{73E9AFA4-8604-73CE-CF30-C4D4D0C422E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8" y="1816"/>
              <a:ext cx="1679" cy="1166"/>
            </a:xfrm>
            <a:custGeom>
              <a:avLst/>
              <a:gdLst>
                <a:gd name="T0" fmla="*/ 1679 w 1679"/>
                <a:gd name="T1" fmla="*/ 1166 h 1166"/>
                <a:gd name="T2" fmla="*/ 1503 w 1679"/>
                <a:gd name="T3" fmla="*/ 1151 h 1166"/>
                <a:gd name="T4" fmla="*/ 1415 w 1679"/>
                <a:gd name="T5" fmla="*/ 1139 h 1166"/>
                <a:gd name="T6" fmla="*/ 1326 w 1679"/>
                <a:gd name="T7" fmla="*/ 1120 h 1166"/>
                <a:gd name="T8" fmla="*/ 1238 w 1679"/>
                <a:gd name="T9" fmla="*/ 1094 h 1166"/>
                <a:gd name="T10" fmla="*/ 1149 w 1679"/>
                <a:gd name="T11" fmla="*/ 1059 h 1166"/>
                <a:gd name="T12" fmla="*/ 1062 w 1679"/>
                <a:gd name="T13" fmla="*/ 1010 h 1166"/>
                <a:gd name="T14" fmla="*/ 885 w 1679"/>
                <a:gd name="T15" fmla="*/ 875 h 1166"/>
                <a:gd name="T16" fmla="*/ 708 w 1679"/>
                <a:gd name="T17" fmla="*/ 683 h 1166"/>
                <a:gd name="T18" fmla="*/ 531 w 1679"/>
                <a:gd name="T19" fmla="*/ 455 h 1166"/>
                <a:gd name="T20" fmla="*/ 444 w 1679"/>
                <a:gd name="T21" fmla="*/ 339 h 1166"/>
                <a:gd name="T22" fmla="*/ 354 w 1679"/>
                <a:gd name="T23" fmla="*/ 230 h 1166"/>
                <a:gd name="T24" fmla="*/ 267 w 1679"/>
                <a:gd name="T25" fmla="*/ 135 h 1166"/>
                <a:gd name="T26" fmla="*/ 177 w 1679"/>
                <a:gd name="T27" fmla="*/ 63 h 1166"/>
                <a:gd name="T28" fmla="*/ 90 w 1679"/>
                <a:gd name="T29" fmla="*/ 17 h 1166"/>
                <a:gd name="T30" fmla="*/ 0 w 1679"/>
                <a:gd name="T31" fmla="*/ 0 h 1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679" h="1166">
                  <a:moveTo>
                    <a:pt x="1679" y="1166"/>
                  </a:moveTo>
                  <a:lnTo>
                    <a:pt x="1503" y="1151"/>
                  </a:lnTo>
                  <a:lnTo>
                    <a:pt x="1415" y="1139"/>
                  </a:lnTo>
                  <a:lnTo>
                    <a:pt x="1326" y="1120"/>
                  </a:lnTo>
                  <a:lnTo>
                    <a:pt x="1238" y="1094"/>
                  </a:lnTo>
                  <a:lnTo>
                    <a:pt x="1149" y="1059"/>
                  </a:lnTo>
                  <a:lnTo>
                    <a:pt x="1062" y="1010"/>
                  </a:lnTo>
                  <a:lnTo>
                    <a:pt x="885" y="875"/>
                  </a:lnTo>
                  <a:lnTo>
                    <a:pt x="708" y="683"/>
                  </a:lnTo>
                  <a:lnTo>
                    <a:pt x="531" y="455"/>
                  </a:lnTo>
                  <a:lnTo>
                    <a:pt x="444" y="339"/>
                  </a:lnTo>
                  <a:lnTo>
                    <a:pt x="354" y="230"/>
                  </a:lnTo>
                  <a:lnTo>
                    <a:pt x="267" y="135"/>
                  </a:lnTo>
                  <a:lnTo>
                    <a:pt x="177" y="63"/>
                  </a:lnTo>
                  <a:lnTo>
                    <a:pt x="90" y="17"/>
                  </a:lnTo>
                  <a:lnTo>
                    <a:pt x="0" y="0"/>
                  </a:lnTo>
                </a:path>
              </a:pathLst>
            </a:custGeom>
            <a:noFill/>
            <a:ln w="47625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6170" name="Freeform 106">
              <a:extLst>
                <a:ext uri="{FF2B5EF4-FFF2-40B4-BE49-F238E27FC236}">
                  <a16:creationId xmlns:a16="http://schemas.microsoft.com/office/drawing/2014/main" id="{E92CCB96-2761-3E0F-F9D4-3969A0AD4BF4}"/>
                </a:ext>
              </a:extLst>
            </p:cNvPr>
            <p:cNvSpPr>
              <a:spLocks/>
            </p:cNvSpPr>
            <p:nvPr/>
          </p:nvSpPr>
          <p:spPr bwMode="auto">
            <a:xfrm>
              <a:off x="1510" y="1816"/>
              <a:ext cx="1678" cy="1166"/>
            </a:xfrm>
            <a:custGeom>
              <a:avLst/>
              <a:gdLst>
                <a:gd name="T0" fmla="*/ 0 w 1678"/>
                <a:gd name="T1" fmla="*/ 1166 h 1166"/>
                <a:gd name="T2" fmla="*/ 176 w 1678"/>
                <a:gd name="T3" fmla="*/ 1151 h 1166"/>
                <a:gd name="T4" fmla="*/ 266 w 1678"/>
                <a:gd name="T5" fmla="*/ 1139 h 1166"/>
                <a:gd name="T6" fmla="*/ 353 w 1678"/>
                <a:gd name="T7" fmla="*/ 1120 h 1166"/>
                <a:gd name="T8" fmla="*/ 441 w 1678"/>
                <a:gd name="T9" fmla="*/ 1094 h 1166"/>
                <a:gd name="T10" fmla="*/ 530 w 1678"/>
                <a:gd name="T11" fmla="*/ 1059 h 1166"/>
                <a:gd name="T12" fmla="*/ 617 w 1678"/>
                <a:gd name="T13" fmla="*/ 1010 h 1166"/>
                <a:gd name="T14" fmla="*/ 797 w 1678"/>
                <a:gd name="T15" fmla="*/ 875 h 1166"/>
                <a:gd name="T16" fmla="*/ 971 w 1678"/>
                <a:gd name="T17" fmla="*/ 683 h 1166"/>
                <a:gd name="T18" fmla="*/ 1148 w 1678"/>
                <a:gd name="T19" fmla="*/ 455 h 1166"/>
                <a:gd name="T20" fmla="*/ 1238 w 1678"/>
                <a:gd name="T21" fmla="*/ 339 h 1166"/>
                <a:gd name="T22" fmla="*/ 1325 w 1678"/>
                <a:gd name="T23" fmla="*/ 230 h 1166"/>
                <a:gd name="T24" fmla="*/ 1414 w 1678"/>
                <a:gd name="T25" fmla="*/ 135 h 1166"/>
                <a:gd name="T26" fmla="*/ 1502 w 1678"/>
                <a:gd name="T27" fmla="*/ 63 h 1166"/>
                <a:gd name="T28" fmla="*/ 1591 w 1678"/>
                <a:gd name="T29" fmla="*/ 17 h 1166"/>
                <a:gd name="T30" fmla="*/ 1678 w 1678"/>
                <a:gd name="T31" fmla="*/ 0 h 1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678" h="1166">
                  <a:moveTo>
                    <a:pt x="0" y="1166"/>
                  </a:moveTo>
                  <a:lnTo>
                    <a:pt x="176" y="1151"/>
                  </a:lnTo>
                  <a:lnTo>
                    <a:pt x="266" y="1139"/>
                  </a:lnTo>
                  <a:lnTo>
                    <a:pt x="353" y="1120"/>
                  </a:lnTo>
                  <a:lnTo>
                    <a:pt x="441" y="1094"/>
                  </a:lnTo>
                  <a:lnTo>
                    <a:pt x="530" y="1059"/>
                  </a:lnTo>
                  <a:lnTo>
                    <a:pt x="617" y="1010"/>
                  </a:lnTo>
                  <a:lnTo>
                    <a:pt x="797" y="875"/>
                  </a:lnTo>
                  <a:lnTo>
                    <a:pt x="971" y="683"/>
                  </a:lnTo>
                  <a:lnTo>
                    <a:pt x="1148" y="455"/>
                  </a:lnTo>
                  <a:lnTo>
                    <a:pt x="1238" y="339"/>
                  </a:lnTo>
                  <a:lnTo>
                    <a:pt x="1325" y="230"/>
                  </a:lnTo>
                  <a:lnTo>
                    <a:pt x="1414" y="135"/>
                  </a:lnTo>
                  <a:lnTo>
                    <a:pt x="1502" y="63"/>
                  </a:lnTo>
                  <a:lnTo>
                    <a:pt x="1591" y="17"/>
                  </a:lnTo>
                  <a:lnTo>
                    <a:pt x="1678" y="0"/>
                  </a:lnTo>
                </a:path>
              </a:pathLst>
            </a:custGeom>
            <a:noFill/>
            <a:ln w="47625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6171" name="Line 107">
              <a:extLst>
                <a:ext uri="{FF2B5EF4-FFF2-40B4-BE49-F238E27FC236}">
                  <a16:creationId xmlns:a16="http://schemas.microsoft.com/office/drawing/2014/main" id="{9E961AF5-3276-8D0C-37AC-BE484B7AACD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80" y="2058"/>
              <a:ext cx="584" cy="1"/>
            </a:xfrm>
            <a:prstGeom prst="line">
              <a:avLst/>
            </a:prstGeom>
            <a:noFill/>
            <a:ln w="33338">
              <a:solidFill>
                <a:srgbClr val="CDCDC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6172" name="Freeform 108">
              <a:extLst>
                <a:ext uri="{FF2B5EF4-FFF2-40B4-BE49-F238E27FC236}">
                  <a16:creationId xmlns:a16="http://schemas.microsoft.com/office/drawing/2014/main" id="{CA97F1FE-D9E9-5B2E-0108-4D5D29C38AE7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1" y="2018"/>
              <a:ext cx="101" cy="95"/>
            </a:xfrm>
            <a:custGeom>
              <a:avLst/>
              <a:gdLst>
                <a:gd name="T0" fmla="*/ 101 w 101"/>
                <a:gd name="T1" fmla="*/ 95 h 95"/>
                <a:gd name="T2" fmla="*/ 0 w 101"/>
                <a:gd name="T3" fmla="*/ 49 h 95"/>
                <a:gd name="T4" fmla="*/ 101 w 101"/>
                <a:gd name="T5" fmla="*/ 0 h 95"/>
                <a:gd name="T6" fmla="*/ 101 w 101"/>
                <a:gd name="T7" fmla="*/ 95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1" h="95">
                  <a:moveTo>
                    <a:pt x="101" y="95"/>
                  </a:moveTo>
                  <a:lnTo>
                    <a:pt x="0" y="49"/>
                  </a:lnTo>
                  <a:lnTo>
                    <a:pt x="101" y="0"/>
                  </a:lnTo>
                  <a:lnTo>
                    <a:pt x="101" y="95"/>
                  </a:lnTo>
                  <a:close/>
                </a:path>
              </a:pathLst>
            </a:custGeom>
            <a:solidFill>
              <a:srgbClr val="CDCD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6173" name="Line 109">
              <a:extLst>
                <a:ext uri="{FF2B5EF4-FFF2-40B4-BE49-F238E27FC236}">
                  <a16:creationId xmlns:a16="http://schemas.microsoft.com/office/drawing/2014/main" id="{6A401B6A-92EB-4A9C-16FB-8F55F544729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575" y="2058"/>
              <a:ext cx="1" cy="958"/>
            </a:xfrm>
            <a:prstGeom prst="line">
              <a:avLst/>
            </a:prstGeom>
            <a:noFill/>
            <a:ln w="33338">
              <a:solidFill>
                <a:srgbClr val="CDCDC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6174" name="Line 110">
              <a:extLst>
                <a:ext uri="{FF2B5EF4-FFF2-40B4-BE49-F238E27FC236}">
                  <a16:creationId xmlns:a16="http://schemas.microsoft.com/office/drawing/2014/main" id="{5AB18AF3-59AB-4356-2EFF-46ACDEA7D82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06" y="2839"/>
              <a:ext cx="1442" cy="1"/>
            </a:xfrm>
            <a:prstGeom prst="line">
              <a:avLst/>
            </a:prstGeom>
            <a:noFill/>
            <a:ln w="33338">
              <a:solidFill>
                <a:srgbClr val="CDCDC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6175" name="Freeform 111">
              <a:extLst>
                <a:ext uri="{FF2B5EF4-FFF2-40B4-BE49-F238E27FC236}">
                  <a16:creationId xmlns:a16="http://schemas.microsoft.com/office/drawing/2014/main" id="{573935A5-B59B-6F0B-6D96-08560901E5FB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6" y="2807"/>
              <a:ext cx="87" cy="82"/>
            </a:xfrm>
            <a:custGeom>
              <a:avLst/>
              <a:gdLst>
                <a:gd name="T0" fmla="*/ 0 w 87"/>
                <a:gd name="T1" fmla="*/ 0 h 82"/>
                <a:gd name="T2" fmla="*/ 87 w 87"/>
                <a:gd name="T3" fmla="*/ 40 h 82"/>
                <a:gd name="T4" fmla="*/ 0 w 87"/>
                <a:gd name="T5" fmla="*/ 82 h 82"/>
                <a:gd name="T6" fmla="*/ 0 w 87"/>
                <a:gd name="T7" fmla="*/ 0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7" h="82">
                  <a:moveTo>
                    <a:pt x="0" y="0"/>
                  </a:moveTo>
                  <a:lnTo>
                    <a:pt x="87" y="40"/>
                  </a:lnTo>
                  <a:lnTo>
                    <a:pt x="0" y="8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DCD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6176" name="Freeform 112">
              <a:extLst>
                <a:ext uri="{FF2B5EF4-FFF2-40B4-BE49-F238E27FC236}">
                  <a16:creationId xmlns:a16="http://schemas.microsoft.com/office/drawing/2014/main" id="{46691714-BE3B-2328-D369-6A35042D3E92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8" y="2811"/>
              <a:ext cx="95" cy="80"/>
            </a:xfrm>
            <a:custGeom>
              <a:avLst/>
              <a:gdLst>
                <a:gd name="T0" fmla="*/ 18 w 95"/>
                <a:gd name="T1" fmla="*/ 0 h 80"/>
                <a:gd name="T2" fmla="*/ 95 w 95"/>
                <a:gd name="T3" fmla="*/ 55 h 80"/>
                <a:gd name="T4" fmla="*/ 0 w 95"/>
                <a:gd name="T5" fmla="*/ 80 h 80"/>
                <a:gd name="T6" fmla="*/ 18 w 95"/>
                <a:gd name="T7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5" h="80">
                  <a:moveTo>
                    <a:pt x="18" y="0"/>
                  </a:moveTo>
                  <a:lnTo>
                    <a:pt x="95" y="55"/>
                  </a:lnTo>
                  <a:lnTo>
                    <a:pt x="0" y="80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6177" name="Freeform 113">
              <a:extLst>
                <a:ext uri="{FF2B5EF4-FFF2-40B4-BE49-F238E27FC236}">
                  <a16:creationId xmlns:a16="http://schemas.microsoft.com/office/drawing/2014/main" id="{4AE4FC39-633A-2103-B836-DE9DEB7109C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8" y="2383"/>
              <a:ext cx="262" cy="462"/>
            </a:xfrm>
            <a:custGeom>
              <a:avLst/>
              <a:gdLst>
                <a:gd name="T0" fmla="*/ 0 w 262"/>
                <a:gd name="T1" fmla="*/ 0 h 462"/>
                <a:gd name="T2" fmla="*/ 40 w 262"/>
                <a:gd name="T3" fmla="*/ 4 h 462"/>
                <a:gd name="T4" fmla="*/ 78 w 262"/>
                <a:gd name="T5" fmla="*/ 15 h 462"/>
                <a:gd name="T6" fmla="*/ 112 w 262"/>
                <a:gd name="T7" fmla="*/ 36 h 462"/>
                <a:gd name="T8" fmla="*/ 141 w 262"/>
                <a:gd name="T9" fmla="*/ 61 h 462"/>
                <a:gd name="T10" fmla="*/ 163 w 262"/>
                <a:gd name="T11" fmla="*/ 93 h 462"/>
                <a:gd name="T12" fmla="*/ 179 w 262"/>
                <a:gd name="T13" fmla="*/ 127 h 462"/>
                <a:gd name="T14" fmla="*/ 183 w 262"/>
                <a:gd name="T15" fmla="*/ 165 h 462"/>
                <a:gd name="T16" fmla="*/ 181 w 262"/>
                <a:gd name="T17" fmla="*/ 203 h 462"/>
                <a:gd name="T18" fmla="*/ 168 w 262"/>
                <a:gd name="T19" fmla="*/ 238 h 462"/>
                <a:gd name="T20" fmla="*/ 156 w 262"/>
                <a:gd name="T21" fmla="*/ 270 h 462"/>
                <a:gd name="T22" fmla="*/ 152 w 262"/>
                <a:gd name="T23" fmla="*/ 304 h 462"/>
                <a:gd name="T24" fmla="*/ 156 w 262"/>
                <a:gd name="T25" fmla="*/ 335 h 462"/>
                <a:gd name="T26" fmla="*/ 165 w 262"/>
                <a:gd name="T27" fmla="*/ 369 h 462"/>
                <a:gd name="T28" fmla="*/ 181 w 262"/>
                <a:gd name="T29" fmla="*/ 399 h 462"/>
                <a:gd name="T30" fmla="*/ 203 w 262"/>
                <a:gd name="T31" fmla="*/ 424 h 462"/>
                <a:gd name="T32" fmla="*/ 230 w 262"/>
                <a:gd name="T33" fmla="*/ 445 h 462"/>
                <a:gd name="T34" fmla="*/ 262 w 262"/>
                <a:gd name="T35" fmla="*/ 462 h 4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62" h="462">
                  <a:moveTo>
                    <a:pt x="0" y="0"/>
                  </a:moveTo>
                  <a:lnTo>
                    <a:pt x="40" y="4"/>
                  </a:lnTo>
                  <a:lnTo>
                    <a:pt x="78" y="15"/>
                  </a:lnTo>
                  <a:lnTo>
                    <a:pt x="112" y="36"/>
                  </a:lnTo>
                  <a:lnTo>
                    <a:pt x="141" y="61"/>
                  </a:lnTo>
                  <a:lnTo>
                    <a:pt x="163" y="93"/>
                  </a:lnTo>
                  <a:lnTo>
                    <a:pt x="179" y="127"/>
                  </a:lnTo>
                  <a:lnTo>
                    <a:pt x="183" y="165"/>
                  </a:lnTo>
                  <a:lnTo>
                    <a:pt x="181" y="203"/>
                  </a:lnTo>
                  <a:lnTo>
                    <a:pt x="168" y="238"/>
                  </a:lnTo>
                  <a:lnTo>
                    <a:pt x="156" y="270"/>
                  </a:lnTo>
                  <a:lnTo>
                    <a:pt x="152" y="304"/>
                  </a:lnTo>
                  <a:lnTo>
                    <a:pt x="156" y="335"/>
                  </a:lnTo>
                  <a:lnTo>
                    <a:pt x="165" y="369"/>
                  </a:lnTo>
                  <a:lnTo>
                    <a:pt x="181" y="399"/>
                  </a:lnTo>
                  <a:lnTo>
                    <a:pt x="203" y="424"/>
                  </a:lnTo>
                  <a:lnTo>
                    <a:pt x="230" y="445"/>
                  </a:lnTo>
                  <a:lnTo>
                    <a:pt x="262" y="462"/>
                  </a:lnTo>
                </a:path>
              </a:pathLst>
            </a:custGeom>
            <a:noFill/>
            <a:ln w="33338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216068" name="Rectangle 4">
            <a:extLst>
              <a:ext uri="{FF2B5EF4-FFF2-40B4-BE49-F238E27FC236}">
                <a16:creationId xmlns:a16="http://schemas.microsoft.com/office/drawing/2014/main" id="{982017A6-01F8-732A-72C2-235051C9D8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7075" y="1998663"/>
            <a:ext cx="4302125" cy="515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7" tIns="44450" rIns="90487" bIns="4445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800" dirty="0">
                <a:latin typeface="Times New Roman" panose="02020603050405020304" pitchFamily="18" charset="0"/>
              </a:rPr>
              <a:t>Sampling Distribution</a:t>
            </a:r>
          </a:p>
        </p:txBody>
      </p:sp>
      <p:sp>
        <p:nvSpPr>
          <p:cNvPr id="216069" name="Rectangle 5">
            <a:extLst>
              <a:ext uri="{FF2B5EF4-FFF2-40B4-BE49-F238E27FC236}">
                <a16:creationId xmlns:a16="http://schemas.microsoft.com/office/drawing/2014/main" id="{9C3B5F78-AF2E-55D3-4025-A787E207F7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75088" y="3424238"/>
            <a:ext cx="1660525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7" tIns="44450" rIns="90487" bIns="4445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1 - </a:t>
            </a:r>
            <a:r>
              <a:rPr lang="en-US" alt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Symbol" pitchFamily="2" charset="2"/>
              </a:rPr>
              <a:t></a:t>
            </a:r>
          </a:p>
        </p:txBody>
      </p:sp>
      <p:sp>
        <p:nvSpPr>
          <p:cNvPr id="216070" name="Line 6">
            <a:extLst>
              <a:ext uri="{FF2B5EF4-FFF2-40B4-BE49-F238E27FC236}">
                <a16:creationId xmlns:a16="http://schemas.microsoft.com/office/drawing/2014/main" id="{DCF676B9-5E72-4472-C0A2-00C87E35EB2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787900" y="2298700"/>
            <a:ext cx="1238250" cy="1117600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/>
            <a:tailEnd type="triangle" w="med" len="med"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216071" name="Rectangle 7">
            <a:extLst>
              <a:ext uri="{FF2B5EF4-FFF2-40B4-BE49-F238E27FC236}">
                <a16:creationId xmlns:a16="http://schemas.microsoft.com/office/drawing/2014/main" id="{DA4241C2-118C-EB2F-6DDD-966FB8E8EA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21388" y="2052638"/>
            <a:ext cx="3424237" cy="45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7" tIns="44450" rIns="90487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dirty="0">
                <a:solidFill>
                  <a:schemeClr val="tx2"/>
                </a:solidFill>
                <a:latin typeface="Times New Roman" panose="02020603050405020304" pitchFamily="18" charset="0"/>
              </a:rPr>
              <a:t>Level of Confidence</a:t>
            </a:r>
          </a:p>
        </p:txBody>
      </p:sp>
      <p:sp>
        <p:nvSpPr>
          <p:cNvPr id="216072" name="AutoShape 8">
            <a:extLst>
              <a:ext uri="{FF2B5EF4-FFF2-40B4-BE49-F238E27FC236}">
                <a16:creationId xmlns:a16="http://schemas.microsoft.com/office/drawing/2014/main" id="{FEB381DB-2C22-0E8E-BF63-035843C88EEB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5504656" y="4629944"/>
            <a:ext cx="739775" cy="776288"/>
          </a:xfrm>
          <a:prstGeom prst="rightArrow">
            <a:avLst>
              <a:gd name="adj1" fmla="val 50000"/>
              <a:gd name="adj2" fmla="val 50005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216073" name="Rectangle 9">
            <a:extLst>
              <a:ext uri="{FF2B5EF4-FFF2-40B4-BE49-F238E27FC236}">
                <a16:creationId xmlns:a16="http://schemas.microsoft.com/office/drawing/2014/main" id="{ED899A49-38CF-C9D4-C833-C937B2AEEA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4400" y="5410200"/>
            <a:ext cx="5048250" cy="45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7" tIns="44450" rIns="90487" bIns="4445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dirty="0">
                <a:solidFill>
                  <a:schemeClr val="tx2"/>
                </a:solidFill>
                <a:latin typeface="Times New Roman" panose="02020603050405020304" pitchFamily="18" charset="0"/>
              </a:rPr>
              <a:t>Observed sample statistic</a:t>
            </a:r>
          </a:p>
        </p:txBody>
      </p:sp>
      <p:sp>
        <p:nvSpPr>
          <p:cNvPr id="216179" name="Text Box 115">
            <a:extLst>
              <a:ext uri="{FF2B5EF4-FFF2-40B4-BE49-F238E27FC236}">
                <a16:creationId xmlns:a16="http://schemas.microsoft.com/office/drawing/2014/main" id="{4048048B-7380-A293-935A-80BD776354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0525" y="2552700"/>
            <a:ext cx="6413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800" dirty="0">
                <a:latin typeface="Times New Roman" panose="02020603050405020304" pitchFamily="18" charset="0"/>
              </a:rPr>
              <a:t>P(X)</a:t>
            </a:r>
            <a:endParaRPr lang="en-US" altLang="en-US" dirty="0"/>
          </a:p>
        </p:txBody>
      </p:sp>
      <p:sp>
        <p:nvSpPr>
          <p:cNvPr id="216180" name="Rectangle 116">
            <a:extLst>
              <a:ext uri="{FF2B5EF4-FFF2-40B4-BE49-F238E27FC236}">
                <a16:creationId xmlns:a16="http://schemas.microsoft.com/office/drawing/2014/main" id="{F9A7BFC5-07D4-3F81-FFFC-75F93697AB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04150" y="4510088"/>
            <a:ext cx="3492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800" dirty="0">
                <a:latin typeface="Times New Roman" panose="02020603050405020304" pitchFamily="18" charset="0"/>
              </a:rPr>
              <a:t>X</a:t>
            </a:r>
          </a:p>
        </p:txBody>
      </p:sp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4" name="Rectangle 2">
            <a:extLst>
              <a:ext uri="{FF2B5EF4-FFF2-40B4-BE49-F238E27FC236}">
                <a16:creationId xmlns:a16="http://schemas.microsoft.com/office/drawing/2014/main" id="{6D829DE6-EED5-74A6-CBEF-BF3D7BCDD90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609600"/>
            <a:ext cx="8382000" cy="1143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0487" tIns="44450" rIns="90487" bIns="44450" numCol="1" anchor="ctr" anchorCtr="1" compatLnSpc="1">
            <a:prstTxWarp prst="textNoShape">
              <a:avLst/>
            </a:prstTxWarp>
          </a:bodyPr>
          <a:lstStyle/>
          <a:p>
            <a:pPr defTabSz="914400"/>
            <a:r>
              <a:rPr lang="en-US" altLang="en-US" dirty="0">
                <a:latin typeface="Times New Roman" panose="02020603050405020304" pitchFamily="18" charset="0"/>
              </a:rPr>
              <a:t>Rejection Region (One-Tail Test) </a:t>
            </a:r>
          </a:p>
        </p:txBody>
      </p:sp>
      <p:sp>
        <p:nvSpPr>
          <p:cNvPr id="218116" name="Rectangle 4">
            <a:extLst>
              <a:ext uri="{FF2B5EF4-FFF2-40B4-BE49-F238E27FC236}">
                <a16:creationId xmlns:a16="http://schemas.microsoft.com/office/drawing/2014/main" id="{204A2A04-CF05-D0C6-4674-E5B036C4A9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4675" y="2151063"/>
            <a:ext cx="4302125" cy="515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7" tIns="44450" rIns="90487" bIns="4445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800" u="sng" dirty="0">
                <a:latin typeface="Times New Roman" panose="02020603050405020304" pitchFamily="18" charset="0"/>
              </a:rPr>
              <a:t>Sampling Distribution</a:t>
            </a:r>
            <a:endParaRPr lang="en-US" altLang="en-US" sz="2800" dirty="0">
              <a:latin typeface="Times New Roman" panose="02020603050405020304" pitchFamily="18" charset="0"/>
            </a:endParaRPr>
          </a:p>
        </p:txBody>
      </p:sp>
      <p:sp>
        <p:nvSpPr>
          <p:cNvPr id="218118" name="Line 6">
            <a:extLst>
              <a:ext uri="{FF2B5EF4-FFF2-40B4-BE49-F238E27FC236}">
                <a16:creationId xmlns:a16="http://schemas.microsoft.com/office/drawing/2014/main" id="{88FF3511-C101-E9A1-5824-DBB79F00F99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787900" y="2298700"/>
            <a:ext cx="1238250" cy="1117600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/>
            <a:tailEnd type="triangle" w="med" len="med"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218119" name="Rectangle 7">
            <a:extLst>
              <a:ext uri="{FF2B5EF4-FFF2-40B4-BE49-F238E27FC236}">
                <a16:creationId xmlns:a16="http://schemas.microsoft.com/office/drawing/2014/main" id="{E96D0697-71F3-9D2C-47C9-B6C96B28AA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21388" y="2052638"/>
            <a:ext cx="3424237" cy="45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7" tIns="44450" rIns="90487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dirty="0">
                <a:solidFill>
                  <a:schemeClr val="tx2"/>
                </a:solidFill>
                <a:latin typeface="Times New Roman" panose="02020603050405020304" pitchFamily="18" charset="0"/>
              </a:rPr>
              <a:t>Level of Confidence</a:t>
            </a:r>
          </a:p>
        </p:txBody>
      </p:sp>
      <p:sp>
        <p:nvSpPr>
          <p:cNvPr id="218164" name="Rectangle 52">
            <a:extLst>
              <a:ext uri="{FF2B5EF4-FFF2-40B4-BE49-F238E27FC236}">
                <a16:creationId xmlns:a16="http://schemas.microsoft.com/office/drawing/2014/main" id="{05A5AD84-48C6-4175-A2A1-317CAB9581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9350" y="3709988"/>
            <a:ext cx="265113" cy="50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en-US" sz="3300" dirty="0">
                <a:latin typeface="Symbol" pitchFamily="2" charset="2"/>
              </a:rPr>
              <a:t>a</a:t>
            </a:r>
            <a:endParaRPr lang="en-US" altLang="en-US" b="0" dirty="0">
              <a:latin typeface="Times New Roman" panose="02020603050405020304" pitchFamily="18" charset="0"/>
            </a:endParaRPr>
          </a:p>
        </p:txBody>
      </p:sp>
      <p:grpSp>
        <p:nvGrpSpPr>
          <p:cNvPr id="218226" name="Group 114">
            <a:extLst>
              <a:ext uri="{FF2B5EF4-FFF2-40B4-BE49-F238E27FC236}">
                <a16:creationId xmlns:a16="http://schemas.microsoft.com/office/drawing/2014/main" id="{DCA32037-837E-4765-3AB2-964D8A4708CC}"/>
              </a:ext>
            </a:extLst>
          </p:cNvPr>
          <p:cNvGrpSpPr>
            <a:grpSpLocks/>
          </p:cNvGrpSpPr>
          <p:nvPr/>
        </p:nvGrpSpPr>
        <p:grpSpPr bwMode="auto">
          <a:xfrm>
            <a:off x="1828800" y="2819400"/>
            <a:ext cx="6203950" cy="3108325"/>
            <a:chOff x="1152" y="1776"/>
            <a:chExt cx="3908" cy="1958"/>
          </a:xfrm>
        </p:grpSpPr>
        <p:sp>
          <p:nvSpPr>
            <p:cNvPr id="218122" name="Freeform 10">
              <a:extLst>
                <a:ext uri="{FF2B5EF4-FFF2-40B4-BE49-F238E27FC236}">
                  <a16:creationId xmlns:a16="http://schemas.microsoft.com/office/drawing/2014/main" id="{B5822F5B-C6DB-80AB-0502-A532BB9A2C4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3" y="1953"/>
              <a:ext cx="3341" cy="1170"/>
            </a:xfrm>
            <a:custGeom>
              <a:avLst/>
              <a:gdLst>
                <a:gd name="T0" fmla="*/ 0 w 3947"/>
                <a:gd name="T1" fmla="*/ 0 h 1464"/>
                <a:gd name="T2" fmla="*/ 0 w 3947"/>
                <a:gd name="T3" fmla="*/ 1464 h 1464"/>
                <a:gd name="T4" fmla="*/ 3947 w 3947"/>
                <a:gd name="T5" fmla="*/ 1464 h 1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47" h="1464">
                  <a:moveTo>
                    <a:pt x="0" y="0"/>
                  </a:moveTo>
                  <a:lnTo>
                    <a:pt x="0" y="1464"/>
                  </a:lnTo>
                  <a:lnTo>
                    <a:pt x="3947" y="1464"/>
                  </a:lnTo>
                </a:path>
              </a:pathLst>
            </a:custGeom>
            <a:noFill/>
            <a:ln w="36513">
              <a:solidFill>
                <a:srgbClr val="CDCDC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8123" name="Line 11">
              <a:extLst>
                <a:ext uri="{FF2B5EF4-FFF2-40B4-BE49-F238E27FC236}">
                  <a16:creationId xmlns:a16="http://schemas.microsoft.com/office/drawing/2014/main" id="{16D770B5-811E-1C47-8A00-2EFFF4CD8D7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52" y="1953"/>
              <a:ext cx="41" cy="1"/>
            </a:xfrm>
            <a:prstGeom prst="line">
              <a:avLst/>
            </a:prstGeom>
            <a:noFill/>
            <a:ln w="36513">
              <a:solidFill>
                <a:srgbClr val="CDCDC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8124" name="Line 12">
              <a:extLst>
                <a:ext uri="{FF2B5EF4-FFF2-40B4-BE49-F238E27FC236}">
                  <a16:creationId xmlns:a16="http://schemas.microsoft.com/office/drawing/2014/main" id="{2EF9515C-1F14-040B-DB58-DD30EFEDDDC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52" y="2071"/>
              <a:ext cx="41" cy="1"/>
            </a:xfrm>
            <a:prstGeom prst="line">
              <a:avLst/>
            </a:prstGeom>
            <a:noFill/>
            <a:ln w="36513">
              <a:solidFill>
                <a:srgbClr val="CDCDC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8125" name="Line 13">
              <a:extLst>
                <a:ext uri="{FF2B5EF4-FFF2-40B4-BE49-F238E27FC236}">
                  <a16:creationId xmlns:a16="http://schemas.microsoft.com/office/drawing/2014/main" id="{8D01B99C-448C-60B6-585D-EACD09C6DDC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52" y="2188"/>
              <a:ext cx="41" cy="1"/>
            </a:xfrm>
            <a:prstGeom prst="line">
              <a:avLst/>
            </a:prstGeom>
            <a:noFill/>
            <a:ln w="36513">
              <a:solidFill>
                <a:srgbClr val="CDCDC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8126" name="Line 14">
              <a:extLst>
                <a:ext uri="{FF2B5EF4-FFF2-40B4-BE49-F238E27FC236}">
                  <a16:creationId xmlns:a16="http://schemas.microsoft.com/office/drawing/2014/main" id="{9E8F872E-BA75-EEEF-4176-469BDC5D8B8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52" y="2304"/>
              <a:ext cx="41" cy="1"/>
            </a:xfrm>
            <a:prstGeom prst="line">
              <a:avLst/>
            </a:prstGeom>
            <a:noFill/>
            <a:ln w="36513">
              <a:solidFill>
                <a:srgbClr val="CDCDC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8127" name="Line 15">
              <a:extLst>
                <a:ext uri="{FF2B5EF4-FFF2-40B4-BE49-F238E27FC236}">
                  <a16:creationId xmlns:a16="http://schemas.microsoft.com/office/drawing/2014/main" id="{E59DF52D-7447-7890-CD19-529805A4B45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52" y="2421"/>
              <a:ext cx="41" cy="1"/>
            </a:xfrm>
            <a:prstGeom prst="line">
              <a:avLst/>
            </a:prstGeom>
            <a:noFill/>
            <a:ln w="36513">
              <a:solidFill>
                <a:srgbClr val="CDCDC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8128" name="Line 16">
              <a:extLst>
                <a:ext uri="{FF2B5EF4-FFF2-40B4-BE49-F238E27FC236}">
                  <a16:creationId xmlns:a16="http://schemas.microsoft.com/office/drawing/2014/main" id="{1261B74E-A8ED-7000-DAFF-49F75A3D74F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52" y="2539"/>
              <a:ext cx="41" cy="1"/>
            </a:xfrm>
            <a:prstGeom prst="line">
              <a:avLst/>
            </a:prstGeom>
            <a:noFill/>
            <a:ln w="36513">
              <a:solidFill>
                <a:srgbClr val="CDCDC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8129" name="Line 17">
              <a:extLst>
                <a:ext uri="{FF2B5EF4-FFF2-40B4-BE49-F238E27FC236}">
                  <a16:creationId xmlns:a16="http://schemas.microsoft.com/office/drawing/2014/main" id="{A7FB9942-C84C-26AE-BD39-D6BC3B913E4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52" y="2656"/>
              <a:ext cx="41" cy="1"/>
            </a:xfrm>
            <a:prstGeom prst="line">
              <a:avLst/>
            </a:prstGeom>
            <a:noFill/>
            <a:ln w="36513">
              <a:solidFill>
                <a:srgbClr val="CDCDC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8130" name="Line 18">
              <a:extLst>
                <a:ext uri="{FF2B5EF4-FFF2-40B4-BE49-F238E27FC236}">
                  <a16:creationId xmlns:a16="http://schemas.microsoft.com/office/drawing/2014/main" id="{5BA92509-4C4F-581D-FCA4-BE3FF0D50CA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52" y="2772"/>
              <a:ext cx="41" cy="1"/>
            </a:xfrm>
            <a:prstGeom prst="line">
              <a:avLst/>
            </a:prstGeom>
            <a:noFill/>
            <a:ln w="36513">
              <a:solidFill>
                <a:srgbClr val="CDCDC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8131" name="Line 19">
              <a:extLst>
                <a:ext uri="{FF2B5EF4-FFF2-40B4-BE49-F238E27FC236}">
                  <a16:creationId xmlns:a16="http://schemas.microsoft.com/office/drawing/2014/main" id="{010C8B68-3C80-47C4-65C3-BFE8E9F5F0B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52" y="2890"/>
              <a:ext cx="41" cy="0"/>
            </a:xfrm>
            <a:prstGeom prst="line">
              <a:avLst/>
            </a:prstGeom>
            <a:noFill/>
            <a:ln w="36513">
              <a:solidFill>
                <a:srgbClr val="CDCDC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8132" name="Line 20">
              <a:extLst>
                <a:ext uri="{FF2B5EF4-FFF2-40B4-BE49-F238E27FC236}">
                  <a16:creationId xmlns:a16="http://schemas.microsoft.com/office/drawing/2014/main" id="{F4FC9ABF-9BF1-3B26-3D6B-1677F886A4D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52" y="3007"/>
              <a:ext cx="41" cy="1"/>
            </a:xfrm>
            <a:prstGeom prst="line">
              <a:avLst/>
            </a:prstGeom>
            <a:noFill/>
            <a:ln w="36513">
              <a:solidFill>
                <a:srgbClr val="CDCDC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8133" name="Line 21">
              <a:extLst>
                <a:ext uri="{FF2B5EF4-FFF2-40B4-BE49-F238E27FC236}">
                  <a16:creationId xmlns:a16="http://schemas.microsoft.com/office/drawing/2014/main" id="{B97D34D8-3CD0-6611-B335-88B047F0D35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34" y="3123"/>
              <a:ext cx="0" cy="14"/>
            </a:xfrm>
            <a:prstGeom prst="line">
              <a:avLst/>
            </a:prstGeom>
            <a:noFill/>
            <a:ln w="36513">
              <a:solidFill>
                <a:srgbClr val="CDCDC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8134" name="Line 22">
              <a:extLst>
                <a:ext uri="{FF2B5EF4-FFF2-40B4-BE49-F238E27FC236}">
                  <a16:creationId xmlns:a16="http://schemas.microsoft.com/office/drawing/2014/main" id="{6CB49934-40B6-49A5-B7F9-F7D18B43771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01" y="3123"/>
              <a:ext cx="1" cy="14"/>
            </a:xfrm>
            <a:prstGeom prst="line">
              <a:avLst/>
            </a:prstGeom>
            <a:noFill/>
            <a:ln w="36513">
              <a:solidFill>
                <a:srgbClr val="CDCDC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8135" name="Line 23">
              <a:extLst>
                <a:ext uri="{FF2B5EF4-FFF2-40B4-BE49-F238E27FC236}">
                  <a16:creationId xmlns:a16="http://schemas.microsoft.com/office/drawing/2014/main" id="{C6AD82F1-CB04-CC3C-B107-1FB2A9FEAA2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67" y="3123"/>
              <a:ext cx="1" cy="14"/>
            </a:xfrm>
            <a:prstGeom prst="line">
              <a:avLst/>
            </a:prstGeom>
            <a:noFill/>
            <a:ln w="36513">
              <a:solidFill>
                <a:srgbClr val="CDCDC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8136" name="Line 24">
              <a:extLst>
                <a:ext uri="{FF2B5EF4-FFF2-40B4-BE49-F238E27FC236}">
                  <a16:creationId xmlns:a16="http://schemas.microsoft.com/office/drawing/2014/main" id="{A101B970-B717-BBDD-1694-C6A368669F2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33" y="3123"/>
              <a:ext cx="0" cy="14"/>
            </a:xfrm>
            <a:prstGeom prst="line">
              <a:avLst/>
            </a:prstGeom>
            <a:noFill/>
            <a:ln w="36513">
              <a:solidFill>
                <a:srgbClr val="CDCDC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8137" name="Line 25">
              <a:extLst>
                <a:ext uri="{FF2B5EF4-FFF2-40B4-BE49-F238E27FC236}">
                  <a16:creationId xmlns:a16="http://schemas.microsoft.com/office/drawing/2014/main" id="{41E9CCF4-4C89-01E2-9461-09AF5E63F94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98" y="3123"/>
              <a:ext cx="1" cy="14"/>
            </a:xfrm>
            <a:prstGeom prst="line">
              <a:avLst/>
            </a:prstGeom>
            <a:noFill/>
            <a:ln w="36513">
              <a:solidFill>
                <a:srgbClr val="CDCDC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8138" name="Line 26">
              <a:extLst>
                <a:ext uri="{FF2B5EF4-FFF2-40B4-BE49-F238E27FC236}">
                  <a16:creationId xmlns:a16="http://schemas.microsoft.com/office/drawing/2014/main" id="{2E9D5D87-5FC5-875E-659B-F10D5841B31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63" y="3123"/>
              <a:ext cx="1" cy="14"/>
            </a:xfrm>
            <a:prstGeom prst="line">
              <a:avLst/>
            </a:prstGeom>
            <a:noFill/>
            <a:ln w="36513">
              <a:solidFill>
                <a:srgbClr val="CDCDC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8139" name="Line 27">
              <a:extLst>
                <a:ext uri="{FF2B5EF4-FFF2-40B4-BE49-F238E27FC236}">
                  <a16:creationId xmlns:a16="http://schemas.microsoft.com/office/drawing/2014/main" id="{07293BF2-420D-74DC-EBF8-3C52E9E325C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29" y="3123"/>
              <a:ext cx="1" cy="14"/>
            </a:xfrm>
            <a:prstGeom prst="line">
              <a:avLst/>
            </a:prstGeom>
            <a:noFill/>
            <a:ln w="36513">
              <a:solidFill>
                <a:srgbClr val="CDCDC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8140" name="Line 28">
              <a:extLst>
                <a:ext uri="{FF2B5EF4-FFF2-40B4-BE49-F238E27FC236}">
                  <a16:creationId xmlns:a16="http://schemas.microsoft.com/office/drawing/2014/main" id="{015AA67C-E989-9B34-A374-169B47227EB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97" y="3123"/>
              <a:ext cx="1" cy="14"/>
            </a:xfrm>
            <a:prstGeom prst="line">
              <a:avLst/>
            </a:prstGeom>
            <a:noFill/>
            <a:ln w="36513">
              <a:solidFill>
                <a:srgbClr val="CDCDC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8141" name="Line 29">
              <a:extLst>
                <a:ext uri="{FF2B5EF4-FFF2-40B4-BE49-F238E27FC236}">
                  <a16:creationId xmlns:a16="http://schemas.microsoft.com/office/drawing/2014/main" id="{F769A808-FF90-1633-9B30-59A9EFD2EE3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62" y="3123"/>
              <a:ext cx="1" cy="14"/>
            </a:xfrm>
            <a:prstGeom prst="line">
              <a:avLst/>
            </a:prstGeom>
            <a:noFill/>
            <a:ln w="36513">
              <a:solidFill>
                <a:srgbClr val="CDCDC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8142" name="Line 30">
              <a:extLst>
                <a:ext uri="{FF2B5EF4-FFF2-40B4-BE49-F238E27FC236}">
                  <a16:creationId xmlns:a16="http://schemas.microsoft.com/office/drawing/2014/main" id="{1E193AA8-A0CB-1B61-72AC-B548E662EB1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28" y="3123"/>
              <a:ext cx="1" cy="14"/>
            </a:xfrm>
            <a:prstGeom prst="line">
              <a:avLst/>
            </a:prstGeom>
            <a:noFill/>
            <a:ln w="36513">
              <a:solidFill>
                <a:srgbClr val="CDCDC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8143" name="Freeform 31">
              <a:extLst>
                <a:ext uri="{FF2B5EF4-FFF2-40B4-BE49-F238E27FC236}">
                  <a16:creationId xmlns:a16="http://schemas.microsoft.com/office/drawing/2014/main" id="{BD3B39E1-54E6-9EEC-8B34-47BD3557D1E6}"/>
                </a:ext>
              </a:extLst>
            </p:cNvPr>
            <p:cNvSpPr>
              <a:spLocks/>
            </p:cNvSpPr>
            <p:nvPr/>
          </p:nvSpPr>
          <p:spPr bwMode="auto">
            <a:xfrm>
              <a:off x="1285" y="2537"/>
              <a:ext cx="954" cy="586"/>
            </a:xfrm>
            <a:custGeom>
              <a:avLst/>
              <a:gdLst>
                <a:gd name="T0" fmla="*/ 1127 w 1127"/>
                <a:gd name="T1" fmla="*/ 0 h 734"/>
                <a:gd name="T2" fmla="*/ 1127 w 1127"/>
                <a:gd name="T3" fmla="*/ 734 h 734"/>
                <a:gd name="T4" fmla="*/ 0 w 1127"/>
                <a:gd name="T5" fmla="*/ 734 h 734"/>
                <a:gd name="T6" fmla="*/ 124 w 1127"/>
                <a:gd name="T7" fmla="*/ 698 h 734"/>
                <a:gd name="T8" fmla="*/ 246 w 1127"/>
                <a:gd name="T9" fmla="*/ 656 h 734"/>
                <a:gd name="T10" fmla="*/ 362 w 1127"/>
                <a:gd name="T11" fmla="*/ 610 h 734"/>
                <a:gd name="T12" fmla="*/ 473 w 1127"/>
                <a:gd name="T13" fmla="*/ 558 h 734"/>
                <a:gd name="T14" fmla="*/ 579 w 1127"/>
                <a:gd name="T15" fmla="*/ 504 h 734"/>
                <a:gd name="T16" fmla="*/ 680 w 1127"/>
                <a:gd name="T17" fmla="*/ 442 h 734"/>
                <a:gd name="T18" fmla="*/ 773 w 1127"/>
                <a:gd name="T19" fmla="*/ 377 h 734"/>
                <a:gd name="T20" fmla="*/ 858 w 1127"/>
                <a:gd name="T21" fmla="*/ 308 h 734"/>
                <a:gd name="T22" fmla="*/ 938 w 1127"/>
                <a:gd name="T23" fmla="*/ 235 h 734"/>
                <a:gd name="T24" fmla="*/ 1008 w 1127"/>
                <a:gd name="T25" fmla="*/ 160 h 734"/>
                <a:gd name="T26" fmla="*/ 1072 w 1127"/>
                <a:gd name="T27" fmla="*/ 80 h 734"/>
                <a:gd name="T28" fmla="*/ 1127 w 1127"/>
                <a:gd name="T29" fmla="*/ 0 h 7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7" h="734">
                  <a:moveTo>
                    <a:pt x="1127" y="0"/>
                  </a:moveTo>
                  <a:lnTo>
                    <a:pt x="1127" y="734"/>
                  </a:lnTo>
                  <a:lnTo>
                    <a:pt x="0" y="734"/>
                  </a:lnTo>
                  <a:lnTo>
                    <a:pt x="124" y="698"/>
                  </a:lnTo>
                  <a:lnTo>
                    <a:pt x="246" y="656"/>
                  </a:lnTo>
                  <a:lnTo>
                    <a:pt x="362" y="610"/>
                  </a:lnTo>
                  <a:lnTo>
                    <a:pt x="473" y="558"/>
                  </a:lnTo>
                  <a:lnTo>
                    <a:pt x="579" y="504"/>
                  </a:lnTo>
                  <a:lnTo>
                    <a:pt x="680" y="442"/>
                  </a:lnTo>
                  <a:lnTo>
                    <a:pt x="773" y="377"/>
                  </a:lnTo>
                  <a:lnTo>
                    <a:pt x="858" y="308"/>
                  </a:lnTo>
                  <a:lnTo>
                    <a:pt x="938" y="235"/>
                  </a:lnTo>
                  <a:lnTo>
                    <a:pt x="1008" y="160"/>
                  </a:lnTo>
                  <a:lnTo>
                    <a:pt x="1072" y="80"/>
                  </a:lnTo>
                  <a:lnTo>
                    <a:pt x="112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8144" name="Rectangle 32">
              <a:extLst>
                <a:ext uri="{FF2B5EF4-FFF2-40B4-BE49-F238E27FC236}">
                  <a16:creationId xmlns:a16="http://schemas.microsoft.com/office/drawing/2014/main" id="{DF5657B3-0F85-A827-5F67-5C6A397668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29" y="3133"/>
              <a:ext cx="156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500" dirty="0">
                  <a:latin typeface="Times New Roman" panose="02020603050405020304" pitchFamily="18" charset="0"/>
                </a:rPr>
                <a:t>H</a:t>
              </a:r>
              <a:endParaRPr lang="en-US" altLang="en-US" b="0" dirty="0">
                <a:latin typeface="Times New Roman" panose="02020603050405020304" pitchFamily="18" charset="0"/>
              </a:endParaRPr>
            </a:p>
          </p:txBody>
        </p:sp>
        <p:sp>
          <p:nvSpPr>
            <p:cNvPr id="218145" name="Rectangle 33">
              <a:extLst>
                <a:ext uri="{FF2B5EF4-FFF2-40B4-BE49-F238E27FC236}">
                  <a16:creationId xmlns:a16="http://schemas.microsoft.com/office/drawing/2014/main" id="{CF2E3E4D-AF2C-2934-8D06-F0E50EFCD3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47" y="3133"/>
              <a:ext cx="100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500" dirty="0">
                  <a:latin typeface="Times New Roman" panose="02020603050405020304" pitchFamily="18" charset="0"/>
                </a:rPr>
                <a:t>o</a:t>
              </a:r>
              <a:endParaRPr lang="en-US" altLang="en-US" b="0" dirty="0">
                <a:latin typeface="Times New Roman" panose="02020603050405020304" pitchFamily="18" charset="0"/>
              </a:endParaRPr>
            </a:p>
          </p:txBody>
        </p:sp>
        <p:sp>
          <p:nvSpPr>
            <p:cNvPr id="218146" name="Rectangle 34">
              <a:extLst>
                <a:ext uri="{FF2B5EF4-FFF2-40B4-BE49-F238E27FC236}">
                  <a16:creationId xmlns:a16="http://schemas.microsoft.com/office/drawing/2014/main" id="{2B87F1FE-71FD-2EF2-1060-5FBB3BC1C9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20" y="3319"/>
              <a:ext cx="144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500" dirty="0">
                  <a:latin typeface="Times New Roman" panose="02020603050405020304" pitchFamily="18" charset="0"/>
                </a:rPr>
                <a:t>V</a:t>
              </a:r>
              <a:endParaRPr lang="en-US" altLang="en-US" b="0" dirty="0">
                <a:latin typeface="Times New Roman" panose="02020603050405020304" pitchFamily="18" charset="0"/>
              </a:endParaRPr>
            </a:p>
          </p:txBody>
        </p:sp>
        <p:sp>
          <p:nvSpPr>
            <p:cNvPr id="218147" name="Rectangle 35">
              <a:extLst>
                <a:ext uri="{FF2B5EF4-FFF2-40B4-BE49-F238E27FC236}">
                  <a16:creationId xmlns:a16="http://schemas.microsoft.com/office/drawing/2014/main" id="{486CE9D6-4ECB-8426-5170-22BE7ACAEA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29" y="3319"/>
              <a:ext cx="100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500" dirty="0">
                  <a:latin typeface="Times New Roman" panose="02020603050405020304" pitchFamily="18" charset="0"/>
                </a:rPr>
                <a:t>a</a:t>
              </a:r>
              <a:endParaRPr lang="en-US" altLang="en-US" b="0" dirty="0">
                <a:latin typeface="Times New Roman" panose="02020603050405020304" pitchFamily="18" charset="0"/>
              </a:endParaRPr>
            </a:p>
          </p:txBody>
        </p:sp>
        <p:sp>
          <p:nvSpPr>
            <p:cNvPr id="218148" name="Rectangle 36">
              <a:extLst>
                <a:ext uri="{FF2B5EF4-FFF2-40B4-BE49-F238E27FC236}">
                  <a16:creationId xmlns:a16="http://schemas.microsoft.com/office/drawing/2014/main" id="{818B6B0B-C585-35EF-345B-FFBDBEC0BA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21" y="3319"/>
              <a:ext cx="56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500" dirty="0">
                  <a:latin typeface="Times New Roman" panose="02020603050405020304" pitchFamily="18" charset="0"/>
                </a:rPr>
                <a:t>l</a:t>
              </a:r>
              <a:endParaRPr lang="en-US" altLang="en-US" b="0" dirty="0">
                <a:latin typeface="Times New Roman" panose="02020603050405020304" pitchFamily="18" charset="0"/>
              </a:endParaRPr>
            </a:p>
          </p:txBody>
        </p:sp>
        <p:sp>
          <p:nvSpPr>
            <p:cNvPr id="218149" name="Rectangle 37">
              <a:extLst>
                <a:ext uri="{FF2B5EF4-FFF2-40B4-BE49-F238E27FC236}">
                  <a16:creationId xmlns:a16="http://schemas.microsoft.com/office/drawing/2014/main" id="{08649741-EF0C-688E-AE23-2A454E735D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67" y="3319"/>
              <a:ext cx="111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500" dirty="0">
                  <a:latin typeface="Times New Roman" panose="02020603050405020304" pitchFamily="18" charset="0"/>
                </a:rPr>
                <a:t>u</a:t>
              </a:r>
              <a:endParaRPr lang="en-US" altLang="en-US" b="0" dirty="0">
                <a:latin typeface="Times New Roman" panose="02020603050405020304" pitchFamily="18" charset="0"/>
              </a:endParaRPr>
            </a:p>
          </p:txBody>
        </p:sp>
        <p:sp>
          <p:nvSpPr>
            <p:cNvPr id="218150" name="Rectangle 38">
              <a:extLst>
                <a:ext uri="{FF2B5EF4-FFF2-40B4-BE49-F238E27FC236}">
                  <a16:creationId xmlns:a16="http://schemas.microsoft.com/office/drawing/2014/main" id="{63F5ACA4-413F-126F-9369-CF54DE7583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67" y="3319"/>
              <a:ext cx="89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500" dirty="0">
                  <a:latin typeface="Times New Roman" panose="02020603050405020304" pitchFamily="18" charset="0"/>
                </a:rPr>
                <a:t>e</a:t>
              </a:r>
              <a:endParaRPr lang="en-US" altLang="en-US" b="0" dirty="0">
                <a:latin typeface="Times New Roman" panose="02020603050405020304" pitchFamily="18" charset="0"/>
              </a:endParaRPr>
            </a:p>
          </p:txBody>
        </p:sp>
        <p:sp>
          <p:nvSpPr>
            <p:cNvPr id="218151" name="Rectangle 39">
              <a:extLst>
                <a:ext uri="{FF2B5EF4-FFF2-40B4-BE49-F238E27FC236}">
                  <a16:creationId xmlns:a16="http://schemas.microsoft.com/office/drawing/2014/main" id="{9757266F-461B-0812-B87D-5C8A92F224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67" y="3308"/>
              <a:ext cx="144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500" dirty="0">
                  <a:latin typeface="Times New Roman" panose="02020603050405020304" pitchFamily="18" charset="0"/>
                </a:rPr>
                <a:t>C</a:t>
              </a:r>
              <a:endParaRPr lang="en-US" altLang="en-US" b="0" dirty="0">
                <a:latin typeface="Times New Roman" panose="02020603050405020304" pitchFamily="18" charset="0"/>
              </a:endParaRPr>
            </a:p>
          </p:txBody>
        </p:sp>
        <p:sp>
          <p:nvSpPr>
            <p:cNvPr id="218152" name="Rectangle 40">
              <a:extLst>
                <a:ext uri="{FF2B5EF4-FFF2-40B4-BE49-F238E27FC236}">
                  <a16:creationId xmlns:a16="http://schemas.microsoft.com/office/drawing/2014/main" id="{88A2DFAC-9F43-E631-17E3-487B5FA7ED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86" y="3308"/>
              <a:ext cx="89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500" dirty="0">
                  <a:latin typeface="Times New Roman" panose="02020603050405020304" pitchFamily="18" charset="0"/>
                </a:rPr>
                <a:t>r</a:t>
              </a:r>
              <a:endParaRPr lang="en-US" altLang="en-US" b="0" dirty="0">
                <a:latin typeface="Times New Roman" panose="02020603050405020304" pitchFamily="18" charset="0"/>
              </a:endParaRPr>
            </a:p>
          </p:txBody>
        </p:sp>
        <p:sp>
          <p:nvSpPr>
            <p:cNvPr id="218153" name="Rectangle 41">
              <a:extLst>
                <a:ext uri="{FF2B5EF4-FFF2-40B4-BE49-F238E27FC236}">
                  <a16:creationId xmlns:a16="http://schemas.microsoft.com/office/drawing/2014/main" id="{A1FAE785-FB15-82FF-8D63-0D097E0120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49" y="3308"/>
              <a:ext cx="56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500" dirty="0">
                  <a:latin typeface="Times New Roman" panose="02020603050405020304" pitchFamily="18" charset="0"/>
                </a:rPr>
                <a:t>i</a:t>
              </a:r>
              <a:endParaRPr lang="en-US" altLang="en-US" b="0" dirty="0">
                <a:latin typeface="Times New Roman" panose="02020603050405020304" pitchFamily="18" charset="0"/>
              </a:endParaRPr>
            </a:p>
          </p:txBody>
        </p:sp>
        <p:sp>
          <p:nvSpPr>
            <p:cNvPr id="218154" name="Rectangle 42">
              <a:extLst>
                <a:ext uri="{FF2B5EF4-FFF2-40B4-BE49-F238E27FC236}">
                  <a16:creationId xmlns:a16="http://schemas.microsoft.com/office/drawing/2014/main" id="{90D4E0E5-4937-4A7A-8C40-B1C452E720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95" y="3308"/>
              <a:ext cx="67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500" dirty="0">
                  <a:latin typeface="Times New Roman" panose="02020603050405020304" pitchFamily="18" charset="0"/>
                </a:rPr>
                <a:t>t</a:t>
              </a:r>
              <a:endParaRPr lang="en-US" altLang="en-US" b="0" dirty="0">
                <a:latin typeface="Times New Roman" panose="02020603050405020304" pitchFamily="18" charset="0"/>
              </a:endParaRPr>
            </a:p>
          </p:txBody>
        </p:sp>
        <p:sp>
          <p:nvSpPr>
            <p:cNvPr id="218155" name="Rectangle 43">
              <a:extLst>
                <a:ext uri="{FF2B5EF4-FFF2-40B4-BE49-F238E27FC236}">
                  <a16:creationId xmlns:a16="http://schemas.microsoft.com/office/drawing/2014/main" id="{3861806A-5CE2-8AE2-3BA2-2C87A94E12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50" y="3308"/>
              <a:ext cx="56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500" dirty="0">
                  <a:latin typeface="Times New Roman" panose="02020603050405020304" pitchFamily="18" charset="0"/>
                </a:rPr>
                <a:t>i</a:t>
              </a:r>
              <a:endParaRPr lang="en-US" altLang="en-US" b="0" dirty="0">
                <a:latin typeface="Times New Roman" panose="02020603050405020304" pitchFamily="18" charset="0"/>
              </a:endParaRPr>
            </a:p>
          </p:txBody>
        </p:sp>
        <p:sp>
          <p:nvSpPr>
            <p:cNvPr id="218156" name="Rectangle 44">
              <a:extLst>
                <a:ext uri="{FF2B5EF4-FFF2-40B4-BE49-F238E27FC236}">
                  <a16:creationId xmlns:a16="http://schemas.microsoft.com/office/drawing/2014/main" id="{27A2C42B-4983-E5D6-82B0-251B624C39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96" y="3308"/>
              <a:ext cx="89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500" dirty="0">
                  <a:latin typeface="Times New Roman" panose="02020603050405020304" pitchFamily="18" charset="0"/>
                </a:rPr>
                <a:t>c</a:t>
              </a:r>
              <a:endParaRPr lang="en-US" altLang="en-US" b="0" dirty="0">
                <a:latin typeface="Times New Roman" panose="02020603050405020304" pitchFamily="18" charset="0"/>
              </a:endParaRPr>
            </a:p>
          </p:txBody>
        </p:sp>
        <p:sp>
          <p:nvSpPr>
            <p:cNvPr id="218157" name="Rectangle 45">
              <a:extLst>
                <a:ext uri="{FF2B5EF4-FFF2-40B4-BE49-F238E27FC236}">
                  <a16:creationId xmlns:a16="http://schemas.microsoft.com/office/drawing/2014/main" id="{D93BD28B-4E04-7D60-0DEF-A0A52F6D81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87" y="3308"/>
              <a:ext cx="100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500" dirty="0">
                  <a:latin typeface="Times New Roman" panose="02020603050405020304" pitchFamily="18" charset="0"/>
                </a:rPr>
                <a:t>a</a:t>
              </a:r>
              <a:endParaRPr lang="en-US" altLang="en-US" b="0" dirty="0">
                <a:latin typeface="Times New Roman" panose="02020603050405020304" pitchFamily="18" charset="0"/>
              </a:endParaRPr>
            </a:p>
          </p:txBody>
        </p:sp>
        <p:sp>
          <p:nvSpPr>
            <p:cNvPr id="218158" name="Rectangle 46">
              <a:extLst>
                <a:ext uri="{FF2B5EF4-FFF2-40B4-BE49-F238E27FC236}">
                  <a16:creationId xmlns:a16="http://schemas.microsoft.com/office/drawing/2014/main" id="{3AE16010-30C6-DFEB-DF52-1CE95779B8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79" y="3308"/>
              <a:ext cx="56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500" dirty="0">
                  <a:latin typeface="Times New Roman" panose="02020603050405020304" pitchFamily="18" charset="0"/>
                </a:rPr>
                <a:t>l</a:t>
              </a:r>
              <a:endParaRPr lang="en-US" altLang="en-US" b="0" dirty="0">
                <a:latin typeface="Times New Roman" panose="02020603050405020304" pitchFamily="18" charset="0"/>
              </a:endParaRPr>
            </a:p>
          </p:txBody>
        </p:sp>
        <p:sp>
          <p:nvSpPr>
            <p:cNvPr id="218159" name="Rectangle 47">
              <a:extLst>
                <a:ext uri="{FF2B5EF4-FFF2-40B4-BE49-F238E27FC236}">
                  <a16:creationId xmlns:a16="http://schemas.microsoft.com/office/drawing/2014/main" id="{3C5D1F31-05B0-B68F-4BFB-3A1B2CF49B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6" y="3494"/>
              <a:ext cx="144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500" dirty="0">
                  <a:latin typeface="Times New Roman" panose="02020603050405020304" pitchFamily="18" charset="0"/>
                </a:rPr>
                <a:t>V</a:t>
              </a:r>
              <a:endParaRPr lang="en-US" altLang="en-US" b="0" dirty="0">
                <a:latin typeface="Times New Roman" panose="02020603050405020304" pitchFamily="18" charset="0"/>
              </a:endParaRPr>
            </a:p>
          </p:txBody>
        </p:sp>
        <p:sp>
          <p:nvSpPr>
            <p:cNvPr id="218160" name="Rectangle 48">
              <a:extLst>
                <a:ext uri="{FF2B5EF4-FFF2-40B4-BE49-F238E27FC236}">
                  <a16:creationId xmlns:a16="http://schemas.microsoft.com/office/drawing/2014/main" id="{E13BBCFB-3ECB-E859-0D58-CAD47611BE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36" y="3494"/>
              <a:ext cx="100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500" dirty="0">
                  <a:latin typeface="Times New Roman" panose="02020603050405020304" pitchFamily="18" charset="0"/>
                </a:rPr>
                <a:t>a</a:t>
              </a:r>
              <a:endParaRPr lang="en-US" altLang="en-US" b="0" dirty="0">
                <a:latin typeface="Times New Roman" panose="02020603050405020304" pitchFamily="18" charset="0"/>
              </a:endParaRPr>
            </a:p>
          </p:txBody>
        </p:sp>
        <p:sp>
          <p:nvSpPr>
            <p:cNvPr id="218161" name="Rectangle 49">
              <a:extLst>
                <a:ext uri="{FF2B5EF4-FFF2-40B4-BE49-F238E27FC236}">
                  <a16:creationId xmlns:a16="http://schemas.microsoft.com/office/drawing/2014/main" id="{22FE9675-77CE-D04D-0809-CE51CCA99E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28" y="3494"/>
              <a:ext cx="56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500" dirty="0">
                  <a:latin typeface="Times New Roman" panose="02020603050405020304" pitchFamily="18" charset="0"/>
                </a:rPr>
                <a:t>l</a:t>
              </a:r>
              <a:endParaRPr lang="en-US" altLang="en-US" b="0" dirty="0">
                <a:latin typeface="Times New Roman" panose="02020603050405020304" pitchFamily="18" charset="0"/>
              </a:endParaRPr>
            </a:p>
          </p:txBody>
        </p:sp>
        <p:sp>
          <p:nvSpPr>
            <p:cNvPr id="218162" name="Rectangle 50">
              <a:extLst>
                <a:ext uri="{FF2B5EF4-FFF2-40B4-BE49-F238E27FC236}">
                  <a16:creationId xmlns:a16="http://schemas.microsoft.com/office/drawing/2014/main" id="{C0D44B46-FEEB-DDEF-00E6-AE34651BA6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4" y="3494"/>
              <a:ext cx="111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500" dirty="0">
                  <a:latin typeface="Times New Roman" panose="02020603050405020304" pitchFamily="18" charset="0"/>
                </a:rPr>
                <a:t>u</a:t>
              </a:r>
              <a:endParaRPr lang="en-US" altLang="en-US" b="0" dirty="0">
                <a:latin typeface="Times New Roman" panose="02020603050405020304" pitchFamily="18" charset="0"/>
              </a:endParaRPr>
            </a:p>
          </p:txBody>
        </p:sp>
        <p:sp>
          <p:nvSpPr>
            <p:cNvPr id="218163" name="Rectangle 51">
              <a:extLst>
                <a:ext uri="{FF2B5EF4-FFF2-40B4-BE49-F238E27FC236}">
                  <a16:creationId xmlns:a16="http://schemas.microsoft.com/office/drawing/2014/main" id="{1CD024DE-9A16-4EF6-5CDF-017429FDED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74" y="3494"/>
              <a:ext cx="89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500" dirty="0">
                  <a:latin typeface="Times New Roman" panose="02020603050405020304" pitchFamily="18" charset="0"/>
                </a:rPr>
                <a:t>e</a:t>
              </a:r>
              <a:endParaRPr lang="en-US" altLang="en-US" b="0" dirty="0">
                <a:latin typeface="Times New Roman" panose="02020603050405020304" pitchFamily="18" charset="0"/>
              </a:endParaRPr>
            </a:p>
          </p:txBody>
        </p:sp>
        <p:sp>
          <p:nvSpPr>
            <p:cNvPr id="218165" name="Rectangle 53">
              <a:extLst>
                <a:ext uri="{FF2B5EF4-FFF2-40B4-BE49-F238E27FC236}">
                  <a16:creationId xmlns:a16="http://schemas.microsoft.com/office/drawing/2014/main" id="{B5B04612-4FD4-A2B5-BFDB-DA8FD565BA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91" y="3179"/>
              <a:ext cx="111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500" dirty="0">
                  <a:latin typeface="Times New Roman" panose="02020603050405020304" pitchFamily="18" charset="0"/>
                </a:rPr>
                <a:t>S</a:t>
              </a:r>
              <a:endParaRPr lang="en-US" altLang="en-US" b="0" dirty="0">
                <a:latin typeface="Times New Roman" panose="02020603050405020304" pitchFamily="18" charset="0"/>
              </a:endParaRPr>
            </a:p>
          </p:txBody>
        </p:sp>
        <p:sp>
          <p:nvSpPr>
            <p:cNvPr id="218166" name="Rectangle 54">
              <a:extLst>
                <a:ext uri="{FF2B5EF4-FFF2-40B4-BE49-F238E27FC236}">
                  <a16:creationId xmlns:a16="http://schemas.microsoft.com/office/drawing/2014/main" id="{E4FBC810-42B0-C5ED-47A1-5DFCB6C2A5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01" y="3179"/>
              <a:ext cx="100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500" dirty="0">
                  <a:latin typeface="Times New Roman" panose="02020603050405020304" pitchFamily="18" charset="0"/>
                </a:rPr>
                <a:t>a</a:t>
              </a:r>
              <a:endParaRPr lang="en-US" altLang="en-US" b="0" dirty="0">
                <a:latin typeface="Times New Roman" panose="02020603050405020304" pitchFamily="18" charset="0"/>
              </a:endParaRPr>
            </a:p>
          </p:txBody>
        </p:sp>
        <p:sp>
          <p:nvSpPr>
            <p:cNvPr id="218167" name="Rectangle 55">
              <a:extLst>
                <a:ext uri="{FF2B5EF4-FFF2-40B4-BE49-F238E27FC236}">
                  <a16:creationId xmlns:a16="http://schemas.microsoft.com/office/drawing/2014/main" id="{91CCC945-FE5A-FDC0-0551-CA44329750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92" y="3179"/>
              <a:ext cx="167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500" dirty="0">
                  <a:latin typeface="Times New Roman" panose="02020603050405020304" pitchFamily="18" charset="0"/>
                </a:rPr>
                <a:t>m</a:t>
              </a:r>
              <a:endParaRPr lang="en-US" altLang="en-US" b="0" dirty="0">
                <a:latin typeface="Times New Roman" panose="02020603050405020304" pitchFamily="18" charset="0"/>
              </a:endParaRPr>
            </a:p>
          </p:txBody>
        </p:sp>
        <p:sp>
          <p:nvSpPr>
            <p:cNvPr id="218168" name="Rectangle 56">
              <a:extLst>
                <a:ext uri="{FF2B5EF4-FFF2-40B4-BE49-F238E27FC236}">
                  <a16:creationId xmlns:a16="http://schemas.microsoft.com/office/drawing/2014/main" id="{D4F25A7F-8060-772A-A2B2-1156F0B11F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39" y="3179"/>
              <a:ext cx="111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500" dirty="0">
                  <a:latin typeface="Times New Roman" panose="02020603050405020304" pitchFamily="18" charset="0"/>
                </a:rPr>
                <a:t>p</a:t>
              </a:r>
              <a:endParaRPr lang="en-US" altLang="en-US" b="0" dirty="0">
                <a:latin typeface="Times New Roman" panose="02020603050405020304" pitchFamily="18" charset="0"/>
              </a:endParaRPr>
            </a:p>
          </p:txBody>
        </p:sp>
        <p:sp>
          <p:nvSpPr>
            <p:cNvPr id="218169" name="Rectangle 57">
              <a:extLst>
                <a:ext uri="{FF2B5EF4-FFF2-40B4-BE49-F238E27FC236}">
                  <a16:creationId xmlns:a16="http://schemas.microsoft.com/office/drawing/2014/main" id="{C8E8A735-C404-D500-961A-560813BDEC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40" y="3179"/>
              <a:ext cx="56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500" dirty="0">
                  <a:latin typeface="Times New Roman" panose="02020603050405020304" pitchFamily="18" charset="0"/>
                </a:rPr>
                <a:t>l</a:t>
              </a:r>
              <a:endParaRPr lang="en-US" altLang="en-US" b="0" dirty="0">
                <a:latin typeface="Times New Roman" panose="02020603050405020304" pitchFamily="18" charset="0"/>
              </a:endParaRPr>
            </a:p>
          </p:txBody>
        </p:sp>
        <p:sp>
          <p:nvSpPr>
            <p:cNvPr id="218170" name="Rectangle 58">
              <a:extLst>
                <a:ext uri="{FF2B5EF4-FFF2-40B4-BE49-F238E27FC236}">
                  <a16:creationId xmlns:a16="http://schemas.microsoft.com/office/drawing/2014/main" id="{A203BCD7-BE66-99C9-C05C-9A219D00F8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85" y="3179"/>
              <a:ext cx="89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500" dirty="0">
                  <a:latin typeface="Times New Roman" panose="02020603050405020304" pitchFamily="18" charset="0"/>
                </a:rPr>
                <a:t>e</a:t>
              </a:r>
              <a:endParaRPr lang="en-US" altLang="en-US" b="0" dirty="0">
                <a:latin typeface="Times New Roman" panose="02020603050405020304" pitchFamily="18" charset="0"/>
              </a:endParaRPr>
            </a:p>
          </p:txBody>
        </p:sp>
        <p:sp>
          <p:nvSpPr>
            <p:cNvPr id="218171" name="Rectangle 59">
              <a:extLst>
                <a:ext uri="{FF2B5EF4-FFF2-40B4-BE49-F238E27FC236}">
                  <a16:creationId xmlns:a16="http://schemas.microsoft.com/office/drawing/2014/main" id="{2784F76A-C050-1FA9-267F-9775A32D57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78" y="3179"/>
              <a:ext cx="50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500" dirty="0">
                  <a:latin typeface="Times New Roman" panose="02020603050405020304" pitchFamily="18" charset="0"/>
                </a:rPr>
                <a:t> </a:t>
              </a:r>
              <a:endParaRPr lang="en-US" altLang="en-US" b="0" dirty="0">
                <a:latin typeface="Times New Roman" panose="02020603050405020304" pitchFamily="18" charset="0"/>
              </a:endParaRPr>
            </a:p>
          </p:txBody>
        </p:sp>
        <p:sp>
          <p:nvSpPr>
            <p:cNvPr id="218172" name="Rectangle 60">
              <a:extLst>
                <a:ext uri="{FF2B5EF4-FFF2-40B4-BE49-F238E27FC236}">
                  <a16:creationId xmlns:a16="http://schemas.microsoft.com/office/drawing/2014/main" id="{FF19A96A-35C3-596A-1CFC-4D3198464C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3" y="3179"/>
              <a:ext cx="111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500" dirty="0">
                  <a:latin typeface="Times New Roman" panose="02020603050405020304" pitchFamily="18" charset="0"/>
                </a:rPr>
                <a:t>S</a:t>
              </a:r>
              <a:endParaRPr lang="en-US" altLang="en-US" b="0" dirty="0">
                <a:latin typeface="Times New Roman" panose="02020603050405020304" pitchFamily="18" charset="0"/>
              </a:endParaRPr>
            </a:p>
          </p:txBody>
        </p:sp>
        <p:sp>
          <p:nvSpPr>
            <p:cNvPr id="218173" name="Rectangle 61">
              <a:extLst>
                <a:ext uri="{FF2B5EF4-FFF2-40B4-BE49-F238E27FC236}">
                  <a16:creationId xmlns:a16="http://schemas.microsoft.com/office/drawing/2014/main" id="{74FBA5B5-B251-12F3-8EF8-EBBAF9EDB4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32" y="3179"/>
              <a:ext cx="67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500" dirty="0">
                  <a:latin typeface="Times New Roman" panose="02020603050405020304" pitchFamily="18" charset="0"/>
                </a:rPr>
                <a:t>t</a:t>
              </a:r>
              <a:endParaRPr lang="en-US" altLang="en-US" b="0" dirty="0">
                <a:latin typeface="Times New Roman" panose="02020603050405020304" pitchFamily="18" charset="0"/>
              </a:endParaRPr>
            </a:p>
          </p:txBody>
        </p:sp>
        <p:sp>
          <p:nvSpPr>
            <p:cNvPr id="218174" name="Rectangle 62">
              <a:extLst>
                <a:ext uri="{FF2B5EF4-FFF2-40B4-BE49-F238E27FC236}">
                  <a16:creationId xmlns:a16="http://schemas.microsoft.com/office/drawing/2014/main" id="{852114BB-61C3-AAFA-0FF3-2849F860F2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87" y="3179"/>
              <a:ext cx="100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500" dirty="0">
                  <a:latin typeface="Times New Roman" panose="02020603050405020304" pitchFamily="18" charset="0"/>
                </a:rPr>
                <a:t>a</a:t>
              </a:r>
              <a:endParaRPr lang="en-US" altLang="en-US" b="0" dirty="0">
                <a:latin typeface="Times New Roman" panose="02020603050405020304" pitchFamily="18" charset="0"/>
              </a:endParaRPr>
            </a:p>
          </p:txBody>
        </p:sp>
        <p:sp>
          <p:nvSpPr>
            <p:cNvPr id="218175" name="Rectangle 63">
              <a:extLst>
                <a:ext uri="{FF2B5EF4-FFF2-40B4-BE49-F238E27FC236}">
                  <a16:creationId xmlns:a16="http://schemas.microsoft.com/office/drawing/2014/main" id="{B73A39DB-73AE-8ED2-4108-4764E37DAB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79" y="3179"/>
              <a:ext cx="67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500" dirty="0">
                  <a:latin typeface="Times New Roman" panose="02020603050405020304" pitchFamily="18" charset="0"/>
                </a:rPr>
                <a:t>t</a:t>
              </a:r>
              <a:endParaRPr lang="en-US" altLang="en-US" b="0" dirty="0">
                <a:latin typeface="Times New Roman" panose="02020603050405020304" pitchFamily="18" charset="0"/>
              </a:endParaRPr>
            </a:p>
          </p:txBody>
        </p:sp>
        <p:sp>
          <p:nvSpPr>
            <p:cNvPr id="218176" name="Rectangle 64">
              <a:extLst>
                <a:ext uri="{FF2B5EF4-FFF2-40B4-BE49-F238E27FC236}">
                  <a16:creationId xmlns:a16="http://schemas.microsoft.com/office/drawing/2014/main" id="{95F9EE90-98DB-C3FF-426A-A212E5C4DE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34" y="3179"/>
              <a:ext cx="56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500" dirty="0">
                  <a:latin typeface="Times New Roman" panose="02020603050405020304" pitchFamily="18" charset="0"/>
                </a:rPr>
                <a:t>i</a:t>
              </a:r>
              <a:endParaRPr lang="en-US" altLang="en-US" b="0" dirty="0">
                <a:latin typeface="Times New Roman" panose="02020603050405020304" pitchFamily="18" charset="0"/>
              </a:endParaRPr>
            </a:p>
          </p:txBody>
        </p:sp>
        <p:sp>
          <p:nvSpPr>
            <p:cNvPr id="218177" name="Rectangle 65">
              <a:extLst>
                <a:ext uri="{FF2B5EF4-FFF2-40B4-BE49-F238E27FC236}">
                  <a16:creationId xmlns:a16="http://schemas.microsoft.com/office/drawing/2014/main" id="{2EEE8FD6-58DD-9380-AFA2-45287AABD8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80" y="3179"/>
              <a:ext cx="78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500" dirty="0">
                  <a:latin typeface="Times New Roman" panose="02020603050405020304" pitchFamily="18" charset="0"/>
                </a:rPr>
                <a:t>s</a:t>
              </a:r>
              <a:endParaRPr lang="en-US" altLang="en-US" b="0" dirty="0">
                <a:latin typeface="Times New Roman" panose="02020603050405020304" pitchFamily="18" charset="0"/>
              </a:endParaRPr>
            </a:p>
          </p:txBody>
        </p:sp>
        <p:sp>
          <p:nvSpPr>
            <p:cNvPr id="218178" name="Rectangle 66">
              <a:extLst>
                <a:ext uri="{FF2B5EF4-FFF2-40B4-BE49-F238E27FC236}">
                  <a16:creationId xmlns:a16="http://schemas.microsoft.com/office/drawing/2014/main" id="{C1ECF08B-8741-545C-5F5B-E11EEFEC12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72" y="3179"/>
              <a:ext cx="67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500" dirty="0">
                  <a:latin typeface="Times New Roman" panose="02020603050405020304" pitchFamily="18" charset="0"/>
                </a:rPr>
                <a:t>t</a:t>
              </a:r>
              <a:endParaRPr lang="en-US" altLang="en-US" b="0" dirty="0">
                <a:latin typeface="Times New Roman" panose="02020603050405020304" pitchFamily="18" charset="0"/>
              </a:endParaRPr>
            </a:p>
          </p:txBody>
        </p:sp>
        <p:sp>
          <p:nvSpPr>
            <p:cNvPr id="218179" name="Rectangle 67">
              <a:extLst>
                <a:ext uri="{FF2B5EF4-FFF2-40B4-BE49-F238E27FC236}">
                  <a16:creationId xmlns:a16="http://schemas.microsoft.com/office/drawing/2014/main" id="{CA300DC2-8352-48A7-603D-8FC2B677E8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26" y="3179"/>
              <a:ext cx="56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500" dirty="0">
                  <a:latin typeface="Times New Roman" panose="02020603050405020304" pitchFamily="18" charset="0"/>
                </a:rPr>
                <a:t>i</a:t>
              </a:r>
              <a:endParaRPr lang="en-US" altLang="en-US" b="0" dirty="0">
                <a:latin typeface="Times New Roman" panose="02020603050405020304" pitchFamily="18" charset="0"/>
              </a:endParaRPr>
            </a:p>
          </p:txBody>
        </p:sp>
        <p:sp>
          <p:nvSpPr>
            <p:cNvPr id="218180" name="Rectangle 68">
              <a:extLst>
                <a:ext uri="{FF2B5EF4-FFF2-40B4-BE49-F238E27FC236}">
                  <a16:creationId xmlns:a16="http://schemas.microsoft.com/office/drawing/2014/main" id="{72811DB2-64C6-F771-E7DB-7BC11A3DF0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71" y="3179"/>
              <a:ext cx="89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500" dirty="0">
                  <a:latin typeface="Times New Roman" panose="02020603050405020304" pitchFamily="18" charset="0"/>
                </a:rPr>
                <a:t>c</a:t>
              </a:r>
              <a:endParaRPr lang="en-US" altLang="en-US" b="0" dirty="0">
                <a:latin typeface="Times New Roman" panose="02020603050405020304" pitchFamily="18" charset="0"/>
              </a:endParaRPr>
            </a:p>
          </p:txBody>
        </p:sp>
        <p:sp>
          <p:nvSpPr>
            <p:cNvPr id="218181" name="Line 69">
              <a:extLst>
                <a:ext uri="{FF2B5EF4-FFF2-40B4-BE49-F238E27FC236}">
                  <a16:creationId xmlns:a16="http://schemas.microsoft.com/office/drawing/2014/main" id="{E7168C16-EA52-29A6-318C-D0C6BAA3A60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229" y="3197"/>
              <a:ext cx="1" cy="72"/>
            </a:xfrm>
            <a:prstGeom prst="line">
              <a:avLst/>
            </a:prstGeom>
            <a:noFill/>
            <a:ln w="36513">
              <a:solidFill>
                <a:srgbClr val="CDCDC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8182" name="Freeform 70">
              <a:extLst>
                <a:ext uri="{FF2B5EF4-FFF2-40B4-BE49-F238E27FC236}">
                  <a16:creationId xmlns:a16="http://schemas.microsoft.com/office/drawing/2014/main" id="{CC1F66CD-2329-5586-E4B2-A979017ADF7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1" y="3145"/>
              <a:ext cx="72" cy="68"/>
            </a:xfrm>
            <a:custGeom>
              <a:avLst/>
              <a:gdLst>
                <a:gd name="T0" fmla="*/ 0 w 85"/>
                <a:gd name="T1" fmla="*/ 85 h 85"/>
                <a:gd name="T2" fmla="*/ 44 w 85"/>
                <a:gd name="T3" fmla="*/ 0 h 85"/>
                <a:gd name="T4" fmla="*/ 85 w 85"/>
                <a:gd name="T5" fmla="*/ 85 h 85"/>
                <a:gd name="T6" fmla="*/ 0 w 85"/>
                <a:gd name="T7" fmla="*/ 85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5" h="85">
                  <a:moveTo>
                    <a:pt x="0" y="85"/>
                  </a:moveTo>
                  <a:lnTo>
                    <a:pt x="44" y="0"/>
                  </a:lnTo>
                  <a:lnTo>
                    <a:pt x="85" y="85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CDCD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8183" name="Rectangle 71">
              <a:extLst>
                <a:ext uri="{FF2B5EF4-FFF2-40B4-BE49-F238E27FC236}">
                  <a16:creationId xmlns:a16="http://schemas.microsoft.com/office/drawing/2014/main" id="{3C527037-D723-4F08-6568-ADE641470B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89" y="1776"/>
              <a:ext cx="144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500" dirty="0">
                  <a:latin typeface="Times New Roman" panose="02020603050405020304" pitchFamily="18" charset="0"/>
                </a:rPr>
                <a:t>R</a:t>
              </a:r>
              <a:endParaRPr lang="en-US" altLang="en-US" b="0" dirty="0">
                <a:latin typeface="Times New Roman" panose="02020603050405020304" pitchFamily="18" charset="0"/>
              </a:endParaRPr>
            </a:p>
          </p:txBody>
        </p:sp>
        <p:sp>
          <p:nvSpPr>
            <p:cNvPr id="218184" name="Rectangle 72">
              <a:extLst>
                <a:ext uri="{FF2B5EF4-FFF2-40B4-BE49-F238E27FC236}">
                  <a16:creationId xmlns:a16="http://schemas.microsoft.com/office/drawing/2014/main" id="{4B9B879E-04EB-8BF4-E44C-0B2EFD89E6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07" y="1776"/>
              <a:ext cx="89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500" dirty="0">
                  <a:latin typeface="Times New Roman" panose="02020603050405020304" pitchFamily="18" charset="0"/>
                </a:rPr>
                <a:t>e</a:t>
              </a:r>
              <a:endParaRPr lang="en-US" altLang="en-US" b="0" dirty="0">
                <a:latin typeface="Times New Roman" panose="02020603050405020304" pitchFamily="18" charset="0"/>
              </a:endParaRPr>
            </a:p>
          </p:txBody>
        </p:sp>
        <p:sp>
          <p:nvSpPr>
            <p:cNvPr id="218185" name="Rectangle 73">
              <a:extLst>
                <a:ext uri="{FF2B5EF4-FFF2-40B4-BE49-F238E27FC236}">
                  <a16:creationId xmlns:a16="http://schemas.microsoft.com/office/drawing/2014/main" id="{237F6D12-D954-2E0A-906C-10809C34B6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9" y="1776"/>
              <a:ext cx="67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500" dirty="0">
                  <a:latin typeface="Times New Roman" panose="02020603050405020304" pitchFamily="18" charset="0"/>
                </a:rPr>
                <a:t>j</a:t>
              </a:r>
              <a:endParaRPr lang="en-US" altLang="en-US" b="0" dirty="0">
                <a:latin typeface="Times New Roman" panose="02020603050405020304" pitchFamily="18" charset="0"/>
              </a:endParaRPr>
            </a:p>
          </p:txBody>
        </p:sp>
        <p:sp>
          <p:nvSpPr>
            <p:cNvPr id="218186" name="Rectangle 74">
              <a:extLst>
                <a:ext uri="{FF2B5EF4-FFF2-40B4-BE49-F238E27FC236}">
                  <a16:creationId xmlns:a16="http://schemas.microsoft.com/office/drawing/2014/main" id="{134BE020-693B-B048-7F5B-C4D333EFEF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45" y="1776"/>
              <a:ext cx="89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500" dirty="0">
                  <a:latin typeface="Times New Roman" panose="02020603050405020304" pitchFamily="18" charset="0"/>
                </a:rPr>
                <a:t>e</a:t>
              </a:r>
              <a:endParaRPr lang="en-US" altLang="en-US" b="0" dirty="0">
                <a:latin typeface="Times New Roman" panose="02020603050405020304" pitchFamily="18" charset="0"/>
              </a:endParaRPr>
            </a:p>
          </p:txBody>
        </p:sp>
        <p:sp>
          <p:nvSpPr>
            <p:cNvPr id="218187" name="Rectangle 75">
              <a:extLst>
                <a:ext uri="{FF2B5EF4-FFF2-40B4-BE49-F238E27FC236}">
                  <a16:creationId xmlns:a16="http://schemas.microsoft.com/office/drawing/2014/main" id="{67375BE5-6D6F-5863-5416-CF7B17181E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37" y="1776"/>
              <a:ext cx="89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500" dirty="0">
                  <a:latin typeface="Times New Roman" panose="02020603050405020304" pitchFamily="18" charset="0"/>
                </a:rPr>
                <a:t>c</a:t>
              </a:r>
              <a:endParaRPr lang="en-US" altLang="en-US" b="0" dirty="0">
                <a:latin typeface="Times New Roman" panose="02020603050405020304" pitchFamily="18" charset="0"/>
              </a:endParaRPr>
            </a:p>
          </p:txBody>
        </p:sp>
        <p:sp>
          <p:nvSpPr>
            <p:cNvPr id="218188" name="Rectangle 76">
              <a:extLst>
                <a:ext uri="{FF2B5EF4-FFF2-40B4-BE49-F238E27FC236}">
                  <a16:creationId xmlns:a16="http://schemas.microsoft.com/office/drawing/2014/main" id="{A83C8FD3-C2ED-7558-3311-A6F166541D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9" y="1776"/>
              <a:ext cx="67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500" dirty="0">
                  <a:latin typeface="Times New Roman" panose="02020603050405020304" pitchFamily="18" charset="0"/>
                </a:rPr>
                <a:t>t</a:t>
              </a:r>
              <a:endParaRPr lang="en-US" altLang="en-US" b="0" dirty="0">
                <a:latin typeface="Times New Roman" panose="02020603050405020304" pitchFamily="18" charset="0"/>
              </a:endParaRPr>
            </a:p>
          </p:txBody>
        </p:sp>
        <p:sp>
          <p:nvSpPr>
            <p:cNvPr id="218189" name="Rectangle 77">
              <a:extLst>
                <a:ext uri="{FF2B5EF4-FFF2-40B4-BE49-F238E27FC236}">
                  <a16:creationId xmlns:a16="http://schemas.microsoft.com/office/drawing/2014/main" id="{B1F73A58-D9D4-8656-6D26-0C14FD8CE2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83" y="1776"/>
              <a:ext cx="56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500" dirty="0">
                  <a:latin typeface="Times New Roman" panose="02020603050405020304" pitchFamily="18" charset="0"/>
                </a:rPr>
                <a:t>i</a:t>
              </a:r>
              <a:endParaRPr lang="en-US" altLang="en-US" b="0" dirty="0">
                <a:latin typeface="Times New Roman" panose="02020603050405020304" pitchFamily="18" charset="0"/>
              </a:endParaRPr>
            </a:p>
          </p:txBody>
        </p:sp>
        <p:sp>
          <p:nvSpPr>
            <p:cNvPr id="218190" name="Rectangle 78">
              <a:extLst>
                <a:ext uri="{FF2B5EF4-FFF2-40B4-BE49-F238E27FC236}">
                  <a16:creationId xmlns:a16="http://schemas.microsoft.com/office/drawing/2014/main" id="{889CA31E-2AB3-7E9C-77E1-7C6F675163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29" y="1776"/>
              <a:ext cx="100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500" dirty="0">
                  <a:latin typeface="Times New Roman" panose="02020603050405020304" pitchFamily="18" charset="0"/>
                </a:rPr>
                <a:t>o</a:t>
              </a:r>
              <a:endParaRPr lang="en-US" altLang="en-US" b="0" dirty="0">
                <a:latin typeface="Times New Roman" panose="02020603050405020304" pitchFamily="18" charset="0"/>
              </a:endParaRPr>
            </a:p>
          </p:txBody>
        </p:sp>
        <p:sp>
          <p:nvSpPr>
            <p:cNvPr id="218191" name="Rectangle 79">
              <a:extLst>
                <a:ext uri="{FF2B5EF4-FFF2-40B4-BE49-F238E27FC236}">
                  <a16:creationId xmlns:a16="http://schemas.microsoft.com/office/drawing/2014/main" id="{C04F7A56-659C-987F-C81F-B5A0BBE8BD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30" y="1776"/>
              <a:ext cx="111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500" dirty="0">
                  <a:latin typeface="Times New Roman" panose="02020603050405020304" pitchFamily="18" charset="0"/>
                </a:rPr>
                <a:t>n</a:t>
              </a:r>
              <a:endParaRPr lang="en-US" altLang="en-US" b="0" dirty="0">
                <a:latin typeface="Times New Roman" panose="02020603050405020304" pitchFamily="18" charset="0"/>
              </a:endParaRPr>
            </a:p>
          </p:txBody>
        </p:sp>
        <p:sp>
          <p:nvSpPr>
            <p:cNvPr id="218192" name="Rectangle 80">
              <a:extLst>
                <a:ext uri="{FF2B5EF4-FFF2-40B4-BE49-F238E27FC236}">
                  <a16:creationId xmlns:a16="http://schemas.microsoft.com/office/drawing/2014/main" id="{84951519-1BED-3418-ADA4-79DA854DD0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1" y="1961"/>
              <a:ext cx="144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500" dirty="0">
                  <a:latin typeface="Times New Roman" panose="02020603050405020304" pitchFamily="18" charset="0"/>
                </a:rPr>
                <a:t>R</a:t>
              </a:r>
              <a:endParaRPr lang="en-US" altLang="en-US" b="0" dirty="0">
                <a:latin typeface="Times New Roman" panose="02020603050405020304" pitchFamily="18" charset="0"/>
              </a:endParaRPr>
            </a:p>
          </p:txBody>
        </p:sp>
        <p:sp>
          <p:nvSpPr>
            <p:cNvPr id="218193" name="Rectangle 81">
              <a:extLst>
                <a:ext uri="{FF2B5EF4-FFF2-40B4-BE49-F238E27FC236}">
                  <a16:creationId xmlns:a16="http://schemas.microsoft.com/office/drawing/2014/main" id="{A688BA19-CEC9-A8CF-DC66-DF6F39F725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9" y="1961"/>
              <a:ext cx="89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500" dirty="0">
                  <a:latin typeface="Times New Roman" panose="02020603050405020304" pitchFamily="18" charset="0"/>
                </a:rPr>
                <a:t>e</a:t>
              </a:r>
              <a:endParaRPr lang="en-US" altLang="en-US" b="0" dirty="0">
                <a:latin typeface="Times New Roman" panose="02020603050405020304" pitchFamily="18" charset="0"/>
              </a:endParaRPr>
            </a:p>
          </p:txBody>
        </p:sp>
        <p:sp>
          <p:nvSpPr>
            <p:cNvPr id="218194" name="Rectangle 82">
              <a:extLst>
                <a:ext uri="{FF2B5EF4-FFF2-40B4-BE49-F238E27FC236}">
                  <a16:creationId xmlns:a16="http://schemas.microsoft.com/office/drawing/2014/main" id="{F6E4D165-40BD-4042-BCB9-F23BE15139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91" y="1961"/>
              <a:ext cx="100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500" dirty="0">
                  <a:latin typeface="Times New Roman" panose="02020603050405020304" pitchFamily="18" charset="0"/>
                </a:rPr>
                <a:t>g</a:t>
              </a:r>
              <a:endParaRPr lang="en-US" altLang="en-US" b="0" dirty="0">
                <a:latin typeface="Times New Roman" panose="02020603050405020304" pitchFamily="18" charset="0"/>
              </a:endParaRPr>
            </a:p>
          </p:txBody>
        </p:sp>
        <p:sp>
          <p:nvSpPr>
            <p:cNvPr id="218195" name="Rectangle 83">
              <a:extLst>
                <a:ext uri="{FF2B5EF4-FFF2-40B4-BE49-F238E27FC236}">
                  <a16:creationId xmlns:a16="http://schemas.microsoft.com/office/drawing/2014/main" id="{64E2DBBA-FFB8-AA8E-EDE3-603A5A14D5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92" y="1961"/>
              <a:ext cx="56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500" dirty="0">
                  <a:latin typeface="Times New Roman" panose="02020603050405020304" pitchFamily="18" charset="0"/>
                </a:rPr>
                <a:t>i</a:t>
              </a:r>
              <a:endParaRPr lang="en-US" altLang="en-US" b="0" dirty="0">
                <a:latin typeface="Times New Roman" panose="02020603050405020304" pitchFamily="18" charset="0"/>
              </a:endParaRPr>
            </a:p>
          </p:txBody>
        </p:sp>
        <p:sp>
          <p:nvSpPr>
            <p:cNvPr id="218196" name="Rectangle 84">
              <a:extLst>
                <a:ext uri="{FF2B5EF4-FFF2-40B4-BE49-F238E27FC236}">
                  <a16:creationId xmlns:a16="http://schemas.microsoft.com/office/drawing/2014/main" id="{6115F0A0-8DB8-387C-0E32-50B4EB806B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36" y="1961"/>
              <a:ext cx="100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500" dirty="0">
                  <a:latin typeface="Times New Roman" panose="02020603050405020304" pitchFamily="18" charset="0"/>
                </a:rPr>
                <a:t>o</a:t>
              </a:r>
              <a:endParaRPr lang="en-US" altLang="en-US" b="0" dirty="0">
                <a:latin typeface="Times New Roman" panose="02020603050405020304" pitchFamily="18" charset="0"/>
              </a:endParaRPr>
            </a:p>
          </p:txBody>
        </p:sp>
        <p:sp>
          <p:nvSpPr>
            <p:cNvPr id="218197" name="Rectangle 85">
              <a:extLst>
                <a:ext uri="{FF2B5EF4-FFF2-40B4-BE49-F238E27FC236}">
                  <a16:creationId xmlns:a16="http://schemas.microsoft.com/office/drawing/2014/main" id="{2E4390AE-3748-23D0-EE35-D6C3790527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38" y="1961"/>
              <a:ext cx="111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500" dirty="0">
                  <a:latin typeface="Times New Roman" panose="02020603050405020304" pitchFamily="18" charset="0"/>
                </a:rPr>
                <a:t>n</a:t>
              </a:r>
              <a:endParaRPr lang="en-US" altLang="en-US" b="0" dirty="0">
                <a:latin typeface="Times New Roman" panose="02020603050405020304" pitchFamily="18" charset="0"/>
              </a:endParaRPr>
            </a:p>
          </p:txBody>
        </p:sp>
        <p:sp>
          <p:nvSpPr>
            <p:cNvPr id="218198" name="Rectangle 86">
              <a:extLst>
                <a:ext uri="{FF2B5EF4-FFF2-40B4-BE49-F238E27FC236}">
                  <a16:creationId xmlns:a16="http://schemas.microsoft.com/office/drawing/2014/main" id="{2D36BA01-CFD9-7231-9C28-ECCEA1953C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38" y="2481"/>
              <a:ext cx="144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500" dirty="0">
                  <a:latin typeface="Times New Roman" panose="02020603050405020304" pitchFamily="18" charset="0"/>
                </a:rPr>
                <a:t>N</a:t>
              </a:r>
              <a:endParaRPr lang="en-US" altLang="en-US" b="0" dirty="0">
                <a:latin typeface="Times New Roman" panose="02020603050405020304" pitchFamily="18" charset="0"/>
              </a:endParaRPr>
            </a:p>
          </p:txBody>
        </p:sp>
        <p:sp>
          <p:nvSpPr>
            <p:cNvPr id="218199" name="Rectangle 87">
              <a:extLst>
                <a:ext uri="{FF2B5EF4-FFF2-40B4-BE49-F238E27FC236}">
                  <a16:creationId xmlns:a16="http://schemas.microsoft.com/office/drawing/2014/main" id="{63054832-80B6-165E-CEFC-218062EBB6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58" y="2481"/>
              <a:ext cx="100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500" dirty="0">
                  <a:latin typeface="Times New Roman" panose="02020603050405020304" pitchFamily="18" charset="0"/>
                </a:rPr>
                <a:t>o</a:t>
              </a:r>
              <a:endParaRPr lang="en-US" altLang="en-US" b="0" dirty="0">
                <a:latin typeface="Times New Roman" panose="02020603050405020304" pitchFamily="18" charset="0"/>
              </a:endParaRPr>
            </a:p>
          </p:txBody>
        </p:sp>
        <p:sp>
          <p:nvSpPr>
            <p:cNvPr id="218200" name="Rectangle 88">
              <a:extLst>
                <a:ext uri="{FF2B5EF4-FFF2-40B4-BE49-F238E27FC236}">
                  <a16:creationId xmlns:a16="http://schemas.microsoft.com/office/drawing/2014/main" id="{4387DDAD-7136-B175-F374-E63CF481C5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58" y="2481"/>
              <a:ext cx="111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500" dirty="0">
                  <a:latin typeface="Times New Roman" panose="02020603050405020304" pitchFamily="18" charset="0"/>
                </a:rPr>
                <a:t>n</a:t>
              </a:r>
              <a:endParaRPr lang="en-US" altLang="en-US" b="0" dirty="0">
                <a:latin typeface="Times New Roman" panose="02020603050405020304" pitchFamily="18" charset="0"/>
              </a:endParaRPr>
            </a:p>
          </p:txBody>
        </p:sp>
        <p:sp>
          <p:nvSpPr>
            <p:cNvPr id="218201" name="Rectangle 89">
              <a:extLst>
                <a:ext uri="{FF2B5EF4-FFF2-40B4-BE49-F238E27FC236}">
                  <a16:creationId xmlns:a16="http://schemas.microsoft.com/office/drawing/2014/main" id="{FEF5037D-11AD-649A-7A69-052CA37BB7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59" y="2481"/>
              <a:ext cx="89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500" dirty="0">
                  <a:latin typeface="Times New Roman" panose="02020603050405020304" pitchFamily="18" charset="0"/>
                </a:rPr>
                <a:t>r</a:t>
              </a:r>
              <a:endParaRPr lang="en-US" altLang="en-US" b="0" dirty="0">
                <a:latin typeface="Times New Roman" panose="02020603050405020304" pitchFamily="18" charset="0"/>
              </a:endParaRPr>
            </a:p>
          </p:txBody>
        </p:sp>
        <p:sp>
          <p:nvSpPr>
            <p:cNvPr id="218202" name="Rectangle 90">
              <a:extLst>
                <a:ext uri="{FF2B5EF4-FFF2-40B4-BE49-F238E27FC236}">
                  <a16:creationId xmlns:a16="http://schemas.microsoft.com/office/drawing/2014/main" id="{09296D19-ED5E-916E-450A-59C88559C2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22" y="2481"/>
              <a:ext cx="89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500" dirty="0">
                  <a:latin typeface="Times New Roman" panose="02020603050405020304" pitchFamily="18" charset="0"/>
                </a:rPr>
                <a:t>e</a:t>
              </a:r>
              <a:endParaRPr lang="en-US" altLang="en-US" b="0" dirty="0">
                <a:latin typeface="Times New Roman" panose="02020603050405020304" pitchFamily="18" charset="0"/>
              </a:endParaRPr>
            </a:p>
          </p:txBody>
        </p:sp>
        <p:sp>
          <p:nvSpPr>
            <p:cNvPr id="218203" name="Rectangle 91">
              <a:extLst>
                <a:ext uri="{FF2B5EF4-FFF2-40B4-BE49-F238E27FC236}">
                  <a16:creationId xmlns:a16="http://schemas.microsoft.com/office/drawing/2014/main" id="{E900E548-0A7E-2B11-B0A6-D36F0D0B48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14" y="2481"/>
              <a:ext cx="67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500" dirty="0">
                  <a:latin typeface="Times New Roman" panose="02020603050405020304" pitchFamily="18" charset="0"/>
                </a:rPr>
                <a:t>j</a:t>
              </a:r>
              <a:endParaRPr lang="en-US" altLang="en-US" b="0" dirty="0">
                <a:latin typeface="Times New Roman" panose="02020603050405020304" pitchFamily="18" charset="0"/>
              </a:endParaRPr>
            </a:p>
          </p:txBody>
        </p:sp>
        <p:sp>
          <p:nvSpPr>
            <p:cNvPr id="218204" name="Rectangle 92">
              <a:extLst>
                <a:ext uri="{FF2B5EF4-FFF2-40B4-BE49-F238E27FC236}">
                  <a16:creationId xmlns:a16="http://schemas.microsoft.com/office/drawing/2014/main" id="{74C5ACCE-89CE-35D5-16E8-5F80ACAF05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60" y="2481"/>
              <a:ext cx="89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500" dirty="0">
                  <a:latin typeface="Times New Roman" panose="02020603050405020304" pitchFamily="18" charset="0"/>
                </a:rPr>
                <a:t>e</a:t>
              </a:r>
              <a:endParaRPr lang="en-US" altLang="en-US" b="0" dirty="0">
                <a:latin typeface="Times New Roman" panose="02020603050405020304" pitchFamily="18" charset="0"/>
              </a:endParaRPr>
            </a:p>
          </p:txBody>
        </p:sp>
        <p:sp>
          <p:nvSpPr>
            <p:cNvPr id="218205" name="Rectangle 93">
              <a:extLst>
                <a:ext uri="{FF2B5EF4-FFF2-40B4-BE49-F238E27FC236}">
                  <a16:creationId xmlns:a16="http://schemas.microsoft.com/office/drawing/2014/main" id="{966B61E8-CCFD-84DE-D8D4-8A8EA67145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52" y="2481"/>
              <a:ext cx="89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500" dirty="0">
                  <a:latin typeface="Times New Roman" panose="02020603050405020304" pitchFamily="18" charset="0"/>
                </a:rPr>
                <a:t>c</a:t>
              </a:r>
              <a:endParaRPr lang="en-US" altLang="en-US" b="0" dirty="0">
                <a:latin typeface="Times New Roman" panose="02020603050405020304" pitchFamily="18" charset="0"/>
              </a:endParaRPr>
            </a:p>
          </p:txBody>
        </p:sp>
        <p:sp>
          <p:nvSpPr>
            <p:cNvPr id="218206" name="Rectangle 94">
              <a:extLst>
                <a:ext uri="{FF2B5EF4-FFF2-40B4-BE49-F238E27FC236}">
                  <a16:creationId xmlns:a16="http://schemas.microsoft.com/office/drawing/2014/main" id="{DB01480A-CC59-F1B5-38AE-F6A0CBD708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43" y="2481"/>
              <a:ext cx="67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500" dirty="0">
                  <a:latin typeface="Times New Roman" panose="02020603050405020304" pitchFamily="18" charset="0"/>
                </a:rPr>
                <a:t>t</a:t>
              </a:r>
              <a:endParaRPr lang="en-US" altLang="en-US" b="0" dirty="0">
                <a:latin typeface="Times New Roman" panose="02020603050405020304" pitchFamily="18" charset="0"/>
              </a:endParaRPr>
            </a:p>
          </p:txBody>
        </p:sp>
        <p:sp>
          <p:nvSpPr>
            <p:cNvPr id="218207" name="Rectangle 95">
              <a:extLst>
                <a:ext uri="{FF2B5EF4-FFF2-40B4-BE49-F238E27FC236}">
                  <a16:creationId xmlns:a16="http://schemas.microsoft.com/office/drawing/2014/main" id="{26AD1E78-EFBB-4CC7-BED4-976A685C88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98" y="2481"/>
              <a:ext cx="56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500" dirty="0">
                  <a:latin typeface="Times New Roman" panose="02020603050405020304" pitchFamily="18" charset="0"/>
                </a:rPr>
                <a:t>i</a:t>
              </a:r>
              <a:endParaRPr lang="en-US" altLang="en-US" b="0" dirty="0">
                <a:latin typeface="Times New Roman" panose="02020603050405020304" pitchFamily="18" charset="0"/>
              </a:endParaRPr>
            </a:p>
          </p:txBody>
        </p:sp>
        <p:sp>
          <p:nvSpPr>
            <p:cNvPr id="218208" name="Rectangle 96">
              <a:extLst>
                <a:ext uri="{FF2B5EF4-FFF2-40B4-BE49-F238E27FC236}">
                  <a16:creationId xmlns:a16="http://schemas.microsoft.com/office/drawing/2014/main" id="{E7D6E046-2321-AACB-62FC-A119A395AA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44" y="2481"/>
              <a:ext cx="100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500" dirty="0">
                  <a:latin typeface="Times New Roman" panose="02020603050405020304" pitchFamily="18" charset="0"/>
                </a:rPr>
                <a:t>o</a:t>
              </a:r>
              <a:endParaRPr lang="en-US" altLang="en-US" b="0" dirty="0">
                <a:latin typeface="Times New Roman" panose="02020603050405020304" pitchFamily="18" charset="0"/>
              </a:endParaRPr>
            </a:p>
          </p:txBody>
        </p:sp>
        <p:sp>
          <p:nvSpPr>
            <p:cNvPr id="218209" name="Rectangle 97">
              <a:extLst>
                <a:ext uri="{FF2B5EF4-FFF2-40B4-BE49-F238E27FC236}">
                  <a16:creationId xmlns:a16="http://schemas.microsoft.com/office/drawing/2014/main" id="{01B9EA40-72C2-9770-9034-E11A9AEB80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5" y="2481"/>
              <a:ext cx="111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500" dirty="0">
                  <a:latin typeface="Times New Roman" panose="02020603050405020304" pitchFamily="18" charset="0"/>
                </a:rPr>
                <a:t>n</a:t>
              </a:r>
              <a:endParaRPr lang="en-US" altLang="en-US" b="0" dirty="0">
                <a:latin typeface="Times New Roman" panose="02020603050405020304" pitchFamily="18" charset="0"/>
              </a:endParaRPr>
            </a:p>
          </p:txBody>
        </p:sp>
        <p:sp>
          <p:nvSpPr>
            <p:cNvPr id="218210" name="Rectangle 98">
              <a:extLst>
                <a:ext uri="{FF2B5EF4-FFF2-40B4-BE49-F238E27FC236}">
                  <a16:creationId xmlns:a16="http://schemas.microsoft.com/office/drawing/2014/main" id="{C3CD7DD3-2463-9A21-A7BD-BE49A93982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64" y="2667"/>
              <a:ext cx="144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500" dirty="0">
                  <a:latin typeface="Times New Roman" panose="02020603050405020304" pitchFamily="18" charset="0"/>
                </a:rPr>
                <a:t>R</a:t>
              </a:r>
              <a:endParaRPr lang="en-US" altLang="en-US" b="0" dirty="0">
                <a:latin typeface="Times New Roman" panose="02020603050405020304" pitchFamily="18" charset="0"/>
              </a:endParaRPr>
            </a:p>
          </p:txBody>
        </p:sp>
        <p:sp>
          <p:nvSpPr>
            <p:cNvPr id="218211" name="Rectangle 99">
              <a:extLst>
                <a:ext uri="{FF2B5EF4-FFF2-40B4-BE49-F238E27FC236}">
                  <a16:creationId xmlns:a16="http://schemas.microsoft.com/office/drawing/2014/main" id="{301A4071-8B5C-FA80-4E7C-9FE1FF813B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83" y="2667"/>
              <a:ext cx="89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500" dirty="0">
                  <a:latin typeface="Times New Roman" panose="02020603050405020304" pitchFamily="18" charset="0"/>
                </a:rPr>
                <a:t>e</a:t>
              </a:r>
              <a:endParaRPr lang="en-US" altLang="en-US" b="0" dirty="0">
                <a:latin typeface="Times New Roman" panose="02020603050405020304" pitchFamily="18" charset="0"/>
              </a:endParaRPr>
            </a:p>
          </p:txBody>
        </p:sp>
        <p:sp>
          <p:nvSpPr>
            <p:cNvPr id="218212" name="Rectangle 100">
              <a:extLst>
                <a:ext uri="{FF2B5EF4-FFF2-40B4-BE49-F238E27FC236}">
                  <a16:creationId xmlns:a16="http://schemas.microsoft.com/office/drawing/2014/main" id="{6EEED4CC-229B-EAF9-A235-308DF1E615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73" y="2667"/>
              <a:ext cx="100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500" dirty="0">
                  <a:latin typeface="Times New Roman" panose="02020603050405020304" pitchFamily="18" charset="0"/>
                </a:rPr>
                <a:t>g</a:t>
              </a:r>
              <a:endParaRPr lang="en-US" altLang="en-US" b="0" dirty="0">
                <a:latin typeface="Times New Roman" panose="02020603050405020304" pitchFamily="18" charset="0"/>
              </a:endParaRPr>
            </a:p>
          </p:txBody>
        </p:sp>
        <p:sp>
          <p:nvSpPr>
            <p:cNvPr id="218213" name="Rectangle 101">
              <a:extLst>
                <a:ext uri="{FF2B5EF4-FFF2-40B4-BE49-F238E27FC236}">
                  <a16:creationId xmlns:a16="http://schemas.microsoft.com/office/drawing/2014/main" id="{3F19DEEE-1BAA-A4FA-D4A6-33785C5FFE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75" y="2667"/>
              <a:ext cx="56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500" dirty="0">
                  <a:latin typeface="Times New Roman" panose="02020603050405020304" pitchFamily="18" charset="0"/>
                </a:rPr>
                <a:t>i</a:t>
              </a:r>
              <a:endParaRPr lang="en-US" altLang="en-US" b="0" dirty="0">
                <a:latin typeface="Times New Roman" panose="02020603050405020304" pitchFamily="18" charset="0"/>
              </a:endParaRPr>
            </a:p>
          </p:txBody>
        </p:sp>
        <p:sp>
          <p:nvSpPr>
            <p:cNvPr id="218214" name="Rectangle 102">
              <a:extLst>
                <a:ext uri="{FF2B5EF4-FFF2-40B4-BE49-F238E27FC236}">
                  <a16:creationId xmlns:a16="http://schemas.microsoft.com/office/drawing/2014/main" id="{48A3989F-3C4B-6E0C-B777-5A2FC4762C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21" y="2667"/>
              <a:ext cx="100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500" dirty="0">
                  <a:latin typeface="Times New Roman" panose="02020603050405020304" pitchFamily="18" charset="0"/>
                </a:rPr>
                <a:t>o</a:t>
              </a:r>
              <a:endParaRPr lang="en-US" altLang="en-US" b="0" dirty="0">
                <a:latin typeface="Times New Roman" panose="02020603050405020304" pitchFamily="18" charset="0"/>
              </a:endParaRPr>
            </a:p>
          </p:txBody>
        </p:sp>
        <p:sp>
          <p:nvSpPr>
            <p:cNvPr id="218215" name="Rectangle 103">
              <a:extLst>
                <a:ext uri="{FF2B5EF4-FFF2-40B4-BE49-F238E27FC236}">
                  <a16:creationId xmlns:a16="http://schemas.microsoft.com/office/drawing/2014/main" id="{46234C57-7F03-BBE0-776F-370CABA4AF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21" y="2667"/>
              <a:ext cx="111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500" dirty="0">
                  <a:latin typeface="Times New Roman" panose="02020603050405020304" pitchFamily="18" charset="0"/>
                </a:rPr>
                <a:t>n</a:t>
              </a:r>
              <a:endParaRPr lang="en-US" altLang="en-US" b="0" dirty="0">
                <a:latin typeface="Times New Roman" panose="02020603050405020304" pitchFamily="18" charset="0"/>
              </a:endParaRPr>
            </a:p>
          </p:txBody>
        </p:sp>
        <p:sp>
          <p:nvSpPr>
            <p:cNvPr id="218216" name="Freeform 104">
              <a:extLst>
                <a:ext uri="{FF2B5EF4-FFF2-40B4-BE49-F238E27FC236}">
                  <a16:creationId xmlns:a16="http://schemas.microsoft.com/office/drawing/2014/main" id="{46911104-4C6A-69D9-BF23-BA07DFBF1C4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8" y="1949"/>
              <a:ext cx="1640" cy="1140"/>
            </a:xfrm>
            <a:custGeom>
              <a:avLst/>
              <a:gdLst>
                <a:gd name="T0" fmla="*/ 1937 w 1937"/>
                <a:gd name="T1" fmla="*/ 1428 h 1428"/>
                <a:gd name="T2" fmla="*/ 1733 w 1937"/>
                <a:gd name="T3" fmla="*/ 1410 h 1428"/>
                <a:gd name="T4" fmla="*/ 1633 w 1937"/>
                <a:gd name="T5" fmla="*/ 1395 h 1428"/>
                <a:gd name="T6" fmla="*/ 1529 w 1937"/>
                <a:gd name="T7" fmla="*/ 1372 h 1428"/>
                <a:gd name="T8" fmla="*/ 1429 w 1937"/>
                <a:gd name="T9" fmla="*/ 1341 h 1428"/>
                <a:gd name="T10" fmla="*/ 1325 w 1937"/>
                <a:gd name="T11" fmla="*/ 1297 h 1428"/>
                <a:gd name="T12" fmla="*/ 1225 w 1937"/>
                <a:gd name="T13" fmla="*/ 1237 h 1428"/>
                <a:gd name="T14" fmla="*/ 1020 w 1937"/>
                <a:gd name="T15" fmla="*/ 1072 h 1428"/>
                <a:gd name="T16" fmla="*/ 816 w 1937"/>
                <a:gd name="T17" fmla="*/ 837 h 1428"/>
                <a:gd name="T18" fmla="*/ 612 w 1937"/>
                <a:gd name="T19" fmla="*/ 558 h 1428"/>
                <a:gd name="T20" fmla="*/ 512 w 1937"/>
                <a:gd name="T21" fmla="*/ 416 h 1428"/>
                <a:gd name="T22" fmla="*/ 408 w 1937"/>
                <a:gd name="T23" fmla="*/ 282 h 1428"/>
                <a:gd name="T24" fmla="*/ 307 w 1937"/>
                <a:gd name="T25" fmla="*/ 166 h 1428"/>
                <a:gd name="T26" fmla="*/ 204 w 1937"/>
                <a:gd name="T27" fmla="*/ 78 h 1428"/>
                <a:gd name="T28" fmla="*/ 103 w 1937"/>
                <a:gd name="T29" fmla="*/ 21 h 1428"/>
                <a:gd name="T30" fmla="*/ 0 w 1937"/>
                <a:gd name="T31" fmla="*/ 0 h 14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37" h="1428">
                  <a:moveTo>
                    <a:pt x="1937" y="1428"/>
                  </a:moveTo>
                  <a:lnTo>
                    <a:pt x="1733" y="1410"/>
                  </a:lnTo>
                  <a:lnTo>
                    <a:pt x="1633" y="1395"/>
                  </a:lnTo>
                  <a:lnTo>
                    <a:pt x="1529" y="1372"/>
                  </a:lnTo>
                  <a:lnTo>
                    <a:pt x="1429" y="1341"/>
                  </a:lnTo>
                  <a:lnTo>
                    <a:pt x="1325" y="1297"/>
                  </a:lnTo>
                  <a:lnTo>
                    <a:pt x="1225" y="1237"/>
                  </a:lnTo>
                  <a:lnTo>
                    <a:pt x="1020" y="1072"/>
                  </a:lnTo>
                  <a:lnTo>
                    <a:pt x="816" y="837"/>
                  </a:lnTo>
                  <a:lnTo>
                    <a:pt x="612" y="558"/>
                  </a:lnTo>
                  <a:lnTo>
                    <a:pt x="512" y="416"/>
                  </a:lnTo>
                  <a:lnTo>
                    <a:pt x="408" y="282"/>
                  </a:lnTo>
                  <a:lnTo>
                    <a:pt x="307" y="166"/>
                  </a:lnTo>
                  <a:lnTo>
                    <a:pt x="204" y="78"/>
                  </a:lnTo>
                  <a:lnTo>
                    <a:pt x="103" y="21"/>
                  </a:lnTo>
                  <a:lnTo>
                    <a:pt x="0" y="0"/>
                  </a:lnTo>
                </a:path>
              </a:pathLst>
            </a:custGeom>
            <a:noFill/>
            <a:ln w="53975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8217" name="Freeform 105">
              <a:extLst>
                <a:ext uri="{FF2B5EF4-FFF2-40B4-BE49-F238E27FC236}">
                  <a16:creationId xmlns:a16="http://schemas.microsoft.com/office/drawing/2014/main" id="{88CC372C-97F9-AFC8-2F70-9BF880DEE07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89" y="1949"/>
              <a:ext cx="1639" cy="1140"/>
            </a:xfrm>
            <a:custGeom>
              <a:avLst/>
              <a:gdLst>
                <a:gd name="T0" fmla="*/ 0 w 1937"/>
                <a:gd name="T1" fmla="*/ 1428 h 1428"/>
                <a:gd name="T2" fmla="*/ 204 w 1937"/>
                <a:gd name="T3" fmla="*/ 1410 h 1428"/>
                <a:gd name="T4" fmla="*/ 307 w 1937"/>
                <a:gd name="T5" fmla="*/ 1395 h 1428"/>
                <a:gd name="T6" fmla="*/ 408 w 1937"/>
                <a:gd name="T7" fmla="*/ 1372 h 1428"/>
                <a:gd name="T8" fmla="*/ 509 w 1937"/>
                <a:gd name="T9" fmla="*/ 1341 h 1428"/>
                <a:gd name="T10" fmla="*/ 612 w 1937"/>
                <a:gd name="T11" fmla="*/ 1297 h 1428"/>
                <a:gd name="T12" fmla="*/ 713 w 1937"/>
                <a:gd name="T13" fmla="*/ 1237 h 1428"/>
                <a:gd name="T14" fmla="*/ 919 w 1937"/>
                <a:gd name="T15" fmla="*/ 1072 h 1428"/>
                <a:gd name="T16" fmla="*/ 1121 w 1937"/>
                <a:gd name="T17" fmla="*/ 837 h 1428"/>
                <a:gd name="T18" fmla="*/ 1325 w 1937"/>
                <a:gd name="T19" fmla="*/ 558 h 1428"/>
                <a:gd name="T20" fmla="*/ 1428 w 1937"/>
                <a:gd name="T21" fmla="*/ 416 h 1428"/>
                <a:gd name="T22" fmla="*/ 1529 w 1937"/>
                <a:gd name="T23" fmla="*/ 282 h 1428"/>
                <a:gd name="T24" fmla="*/ 1632 w 1937"/>
                <a:gd name="T25" fmla="*/ 166 h 1428"/>
                <a:gd name="T26" fmla="*/ 1733 w 1937"/>
                <a:gd name="T27" fmla="*/ 78 h 1428"/>
                <a:gd name="T28" fmla="*/ 1836 w 1937"/>
                <a:gd name="T29" fmla="*/ 21 h 1428"/>
                <a:gd name="T30" fmla="*/ 1937 w 1937"/>
                <a:gd name="T31" fmla="*/ 0 h 14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37" h="1428">
                  <a:moveTo>
                    <a:pt x="0" y="1428"/>
                  </a:moveTo>
                  <a:lnTo>
                    <a:pt x="204" y="1410"/>
                  </a:lnTo>
                  <a:lnTo>
                    <a:pt x="307" y="1395"/>
                  </a:lnTo>
                  <a:lnTo>
                    <a:pt x="408" y="1372"/>
                  </a:lnTo>
                  <a:lnTo>
                    <a:pt x="509" y="1341"/>
                  </a:lnTo>
                  <a:lnTo>
                    <a:pt x="612" y="1297"/>
                  </a:lnTo>
                  <a:lnTo>
                    <a:pt x="713" y="1237"/>
                  </a:lnTo>
                  <a:lnTo>
                    <a:pt x="919" y="1072"/>
                  </a:lnTo>
                  <a:lnTo>
                    <a:pt x="1121" y="837"/>
                  </a:lnTo>
                  <a:lnTo>
                    <a:pt x="1325" y="558"/>
                  </a:lnTo>
                  <a:lnTo>
                    <a:pt x="1428" y="416"/>
                  </a:lnTo>
                  <a:lnTo>
                    <a:pt x="1529" y="282"/>
                  </a:lnTo>
                  <a:lnTo>
                    <a:pt x="1632" y="166"/>
                  </a:lnTo>
                  <a:lnTo>
                    <a:pt x="1733" y="78"/>
                  </a:lnTo>
                  <a:lnTo>
                    <a:pt x="1836" y="21"/>
                  </a:lnTo>
                  <a:lnTo>
                    <a:pt x="1937" y="0"/>
                  </a:lnTo>
                </a:path>
              </a:pathLst>
            </a:custGeom>
            <a:noFill/>
            <a:ln w="53975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8218" name="Line 106">
              <a:extLst>
                <a:ext uri="{FF2B5EF4-FFF2-40B4-BE49-F238E27FC236}">
                  <a16:creationId xmlns:a16="http://schemas.microsoft.com/office/drawing/2014/main" id="{C887C0EC-AC4A-E6BD-1AA0-10AC494ADB8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48" y="2186"/>
              <a:ext cx="570" cy="1"/>
            </a:xfrm>
            <a:prstGeom prst="line">
              <a:avLst/>
            </a:prstGeom>
            <a:noFill/>
            <a:ln w="36513">
              <a:solidFill>
                <a:srgbClr val="CDCDC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8219" name="Freeform 107">
              <a:extLst>
                <a:ext uri="{FF2B5EF4-FFF2-40B4-BE49-F238E27FC236}">
                  <a16:creationId xmlns:a16="http://schemas.microsoft.com/office/drawing/2014/main" id="{4150B907-9884-5FE0-7EF6-06410984F006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2" y="2147"/>
              <a:ext cx="98" cy="93"/>
            </a:xfrm>
            <a:custGeom>
              <a:avLst/>
              <a:gdLst>
                <a:gd name="T0" fmla="*/ 116 w 116"/>
                <a:gd name="T1" fmla="*/ 117 h 117"/>
                <a:gd name="T2" fmla="*/ 0 w 116"/>
                <a:gd name="T3" fmla="*/ 60 h 117"/>
                <a:gd name="T4" fmla="*/ 116 w 116"/>
                <a:gd name="T5" fmla="*/ 0 h 117"/>
                <a:gd name="T6" fmla="*/ 116 w 116"/>
                <a:gd name="T7" fmla="*/ 117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6" h="117">
                  <a:moveTo>
                    <a:pt x="116" y="117"/>
                  </a:moveTo>
                  <a:lnTo>
                    <a:pt x="0" y="60"/>
                  </a:lnTo>
                  <a:lnTo>
                    <a:pt x="116" y="0"/>
                  </a:lnTo>
                  <a:lnTo>
                    <a:pt x="116" y="117"/>
                  </a:lnTo>
                  <a:close/>
                </a:path>
              </a:pathLst>
            </a:custGeom>
            <a:solidFill>
              <a:srgbClr val="CDCD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8220" name="Line 108">
              <a:extLst>
                <a:ext uri="{FF2B5EF4-FFF2-40B4-BE49-F238E27FC236}">
                  <a16:creationId xmlns:a16="http://schemas.microsoft.com/office/drawing/2014/main" id="{286EE9B5-3DB3-2BAC-E42D-B3154FFCAB8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229" y="2186"/>
              <a:ext cx="1" cy="937"/>
            </a:xfrm>
            <a:prstGeom prst="line">
              <a:avLst/>
            </a:prstGeom>
            <a:noFill/>
            <a:ln w="36513">
              <a:solidFill>
                <a:srgbClr val="CDCDC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8221" name="Line 109">
              <a:extLst>
                <a:ext uri="{FF2B5EF4-FFF2-40B4-BE49-F238E27FC236}">
                  <a16:creationId xmlns:a16="http://schemas.microsoft.com/office/drawing/2014/main" id="{67C7EDCD-2978-81FC-4D9B-EB7FAD6C755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60" y="2950"/>
              <a:ext cx="1408" cy="0"/>
            </a:xfrm>
            <a:prstGeom prst="line">
              <a:avLst/>
            </a:prstGeom>
            <a:noFill/>
            <a:ln w="36513">
              <a:solidFill>
                <a:srgbClr val="CDCDC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8222" name="Freeform 110">
              <a:extLst>
                <a:ext uri="{FF2B5EF4-FFF2-40B4-BE49-F238E27FC236}">
                  <a16:creationId xmlns:a16="http://schemas.microsoft.com/office/drawing/2014/main" id="{34B51D03-887A-8A6C-DDAF-FBBD549DDCD7}"/>
                </a:ext>
              </a:extLst>
            </p:cNvPr>
            <p:cNvSpPr>
              <a:spLocks/>
            </p:cNvSpPr>
            <p:nvPr/>
          </p:nvSpPr>
          <p:spPr bwMode="auto">
            <a:xfrm>
              <a:off x="3665" y="2918"/>
              <a:ext cx="86" cy="81"/>
            </a:xfrm>
            <a:custGeom>
              <a:avLst/>
              <a:gdLst>
                <a:gd name="T0" fmla="*/ 0 w 101"/>
                <a:gd name="T1" fmla="*/ 0 h 101"/>
                <a:gd name="T2" fmla="*/ 101 w 101"/>
                <a:gd name="T3" fmla="*/ 49 h 101"/>
                <a:gd name="T4" fmla="*/ 0 w 101"/>
                <a:gd name="T5" fmla="*/ 101 h 101"/>
                <a:gd name="T6" fmla="*/ 0 w 101"/>
                <a:gd name="T7" fmla="*/ 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1" h="101">
                  <a:moveTo>
                    <a:pt x="0" y="0"/>
                  </a:moveTo>
                  <a:lnTo>
                    <a:pt x="101" y="49"/>
                  </a:lnTo>
                  <a:lnTo>
                    <a:pt x="0" y="1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DCD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8223" name="Freeform 111">
              <a:extLst>
                <a:ext uri="{FF2B5EF4-FFF2-40B4-BE49-F238E27FC236}">
                  <a16:creationId xmlns:a16="http://schemas.microsoft.com/office/drawing/2014/main" id="{1BCBC38D-6628-7ECD-35D0-38ECA1339F2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0" y="2922"/>
              <a:ext cx="92" cy="79"/>
            </a:xfrm>
            <a:custGeom>
              <a:avLst/>
              <a:gdLst>
                <a:gd name="T0" fmla="*/ 21 w 109"/>
                <a:gd name="T1" fmla="*/ 0 h 98"/>
                <a:gd name="T2" fmla="*/ 109 w 109"/>
                <a:gd name="T3" fmla="*/ 67 h 98"/>
                <a:gd name="T4" fmla="*/ 0 w 109"/>
                <a:gd name="T5" fmla="*/ 98 h 98"/>
                <a:gd name="T6" fmla="*/ 21 w 109"/>
                <a:gd name="T7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98">
                  <a:moveTo>
                    <a:pt x="21" y="0"/>
                  </a:moveTo>
                  <a:lnTo>
                    <a:pt x="109" y="67"/>
                  </a:lnTo>
                  <a:lnTo>
                    <a:pt x="0" y="98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8224" name="Freeform 112">
              <a:extLst>
                <a:ext uri="{FF2B5EF4-FFF2-40B4-BE49-F238E27FC236}">
                  <a16:creationId xmlns:a16="http://schemas.microsoft.com/office/drawing/2014/main" id="{28941DD9-0461-DD11-650F-ABB1E51E1FAE}"/>
                </a:ext>
              </a:extLst>
            </p:cNvPr>
            <p:cNvSpPr>
              <a:spLocks/>
            </p:cNvSpPr>
            <p:nvPr/>
          </p:nvSpPr>
          <p:spPr bwMode="auto">
            <a:xfrm>
              <a:off x="1685" y="2504"/>
              <a:ext cx="256" cy="452"/>
            </a:xfrm>
            <a:custGeom>
              <a:avLst/>
              <a:gdLst>
                <a:gd name="T0" fmla="*/ 0 w 302"/>
                <a:gd name="T1" fmla="*/ 0 h 566"/>
                <a:gd name="T2" fmla="*/ 47 w 302"/>
                <a:gd name="T3" fmla="*/ 5 h 566"/>
                <a:gd name="T4" fmla="*/ 91 w 302"/>
                <a:gd name="T5" fmla="*/ 18 h 566"/>
                <a:gd name="T6" fmla="*/ 129 w 302"/>
                <a:gd name="T7" fmla="*/ 44 h 566"/>
                <a:gd name="T8" fmla="*/ 163 w 302"/>
                <a:gd name="T9" fmla="*/ 75 h 566"/>
                <a:gd name="T10" fmla="*/ 189 w 302"/>
                <a:gd name="T11" fmla="*/ 114 h 566"/>
                <a:gd name="T12" fmla="*/ 207 w 302"/>
                <a:gd name="T13" fmla="*/ 155 h 566"/>
                <a:gd name="T14" fmla="*/ 212 w 302"/>
                <a:gd name="T15" fmla="*/ 201 h 566"/>
                <a:gd name="T16" fmla="*/ 209 w 302"/>
                <a:gd name="T17" fmla="*/ 248 h 566"/>
                <a:gd name="T18" fmla="*/ 194 w 302"/>
                <a:gd name="T19" fmla="*/ 292 h 566"/>
                <a:gd name="T20" fmla="*/ 181 w 302"/>
                <a:gd name="T21" fmla="*/ 331 h 566"/>
                <a:gd name="T22" fmla="*/ 176 w 302"/>
                <a:gd name="T23" fmla="*/ 372 h 566"/>
                <a:gd name="T24" fmla="*/ 181 w 302"/>
                <a:gd name="T25" fmla="*/ 411 h 566"/>
                <a:gd name="T26" fmla="*/ 191 w 302"/>
                <a:gd name="T27" fmla="*/ 452 h 566"/>
                <a:gd name="T28" fmla="*/ 209 w 302"/>
                <a:gd name="T29" fmla="*/ 488 h 566"/>
                <a:gd name="T30" fmla="*/ 235 w 302"/>
                <a:gd name="T31" fmla="*/ 519 h 566"/>
                <a:gd name="T32" fmla="*/ 266 w 302"/>
                <a:gd name="T33" fmla="*/ 545 h 566"/>
                <a:gd name="T34" fmla="*/ 302 w 302"/>
                <a:gd name="T35" fmla="*/ 566 h 5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02" h="566">
                  <a:moveTo>
                    <a:pt x="0" y="0"/>
                  </a:moveTo>
                  <a:lnTo>
                    <a:pt x="47" y="5"/>
                  </a:lnTo>
                  <a:lnTo>
                    <a:pt x="91" y="18"/>
                  </a:lnTo>
                  <a:lnTo>
                    <a:pt x="129" y="44"/>
                  </a:lnTo>
                  <a:lnTo>
                    <a:pt x="163" y="75"/>
                  </a:lnTo>
                  <a:lnTo>
                    <a:pt x="189" y="114"/>
                  </a:lnTo>
                  <a:lnTo>
                    <a:pt x="207" y="155"/>
                  </a:lnTo>
                  <a:lnTo>
                    <a:pt x="212" y="201"/>
                  </a:lnTo>
                  <a:lnTo>
                    <a:pt x="209" y="248"/>
                  </a:lnTo>
                  <a:lnTo>
                    <a:pt x="194" y="292"/>
                  </a:lnTo>
                  <a:lnTo>
                    <a:pt x="181" y="331"/>
                  </a:lnTo>
                  <a:lnTo>
                    <a:pt x="176" y="372"/>
                  </a:lnTo>
                  <a:lnTo>
                    <a:pt x="181" y="411"/>
                  </a:lnTo>
                  <a:lnTo>
                    <a:pt x="191" y="452"/>
                  </a:lnTo>
                  <a:lnTo>
                    <a:pt x="209" y="488"/>
                  </a:lnTo>
                  <a:lnTo>
                    <a:pt x="235" y="519"/>
                  </a:lnTo>
                  <a:lnTo>
                    <a:pt x="266" y="545"/>
                  </a:lnTo>
                  <a:lnTo>
                    <a:pt x="302" y="566"/>
                  </a:lnTo>
                </a:path>
              </a:pathLst>
            </a:custGeom>
            <a:noFill/>
            <a:ln w="36513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8117" name="Rectangle 5">
              <a:extLst>
                <a:ext uri="{FF2B5EF4-FFF2-40B4-BE49-F238E27FC236}">
                  <a16:creationId xmlns:a16="http://schemas.microsoft.com/office/drawing/2014/main" id="{1D448893-CC01-1E1B-531D-2F100FF760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71" y="2187"/>
              <a:ext cx="885" cy="2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7" tIns="44450" rIns="90487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1 - </a:t>
              </a:r>
              <a:r>
                <a:rPr lang="en-US" altLang="en-US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Symbol" pitchFamily="2" charset="2"/>
                </a:rPr>
                <a:t></a:t>
              </a:r>
              <a:endParaRPr lang="en-US" alt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218120" name="AutoShape 8">
              <a:extLst>
                <a:ext uri="{FF2B5EF4-FFF2-40B4-BE49-F238E27FC236}">
                  <a16:creationId xmlns:a16="http://schemas.microsoft.com/office/drawing/2014/main" id="{8344662D-3074-3325-C3FB-1FA9A208B60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345" y="3142"/>
              <a:ext cx="372" cy="414"/>
            </a:xfrm>
            <a:prstGeom prst="rightArrow">
              <a:avLst>
                <a:gd name="adj1" fmla="val 50000"/>
                <a:gd name="adj2" fmla="val 50005"/>
              </a:avLst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>
              <a:outerShdw dist="107763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endParaRPr lang="en-US" dirty="0"/>
            </a:p>
          </p:txBody>
        </p:sp>
      </p:grpSp>
      <p:sp>
        <p:nvSpPr>
          <p:cNvPr id="218227" name="Text Box 115">
            <a:extLst>
              <a:ext uri="{FF2B5EF4-FFF2-40B4-BE49-F238E27FC236}">
                <a16:creationId xmlns:a16="http://schemas.microsoft.com/office/drawing/2014/main" id="{04DF5411-8AD7-2923-138A-8B62441ABF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062288"/>
            <a:ext cx="6413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800" dirty="0">
                <a:latin typeface="Times New Roman" panose="02020603050405020304" pitchFamily="18" charset="0"/>
              </a:rPr>
              <a:t>P(X)</a:t>
            </a:r>
            <a:endParaRPr lang="en-US" altLang="en-US" dirty="0"/>
          </a:p>
        </p:txBody>
      </p:sp>
      <p:sp>
        <p:nvSpPr>
          <p:cNvPr id="218228" name="Text Box 116">
            <a:extLst>
              <a:ext uri="{FF2B5EF4-FFF2-40B4-BE49-F238E27FC236}">
                <a16:creationId xmlns:a16="http://schemas.microsoft.com/office/drawing/2014/main" id="{FCB683C5-CD19-1A2B-FFE6-1694E3FB6B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07250" y="4662488"/>
            <a:ext cx="3492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800" dirty="0">
                <a:latin typeface="Times New Roman" panose="02020603050405020304" pitchFamily="18" charset="0"/>
              </a:rPr>
              <a:t>X</a:t>
            </a:r>
            <a:endParaRPr lang="en-US" altLang="en-US" dirty="0"/>
          </a:p>
        </p:txBody>
      </p:sp>
      <p:sp>
        <p:nvSpPr>
          <p:cNvPr id="2" name="Rectangle 9">
            <a:extLst>
              <a:ext uri="{FF2B5EF4-FFF2-40B4-BE49-F238E27FC236}">
                <a16:creationId xmlns:a16="http://schemas.microsoft.com/office/drawing/2014/main" id="{8873C4F0-C1EE-3817-694F-ECACB446FF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4914369"/>
            <a:ext cx="1905000" cy="11054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487" tIns="44450" rIns="90487" bIns="4445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200" dirty="0">
                <a:solidFill>
                  <a:schemeClr val="tx2"/>
                </a:solidFill>
                <a:latin typeface="Times New Roman" panose="02020603050405020304" pitchFamily="18" charset="0"/>
              </a:rPr>
              <a:t>Observed sample statistic</a:t>
            </a: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>
            <a:extLst>
              <a:ext uri="{FF2B5EF4-FFF2-40B4-BE49-F238E27FC236}">
                <a16:creationId xmlns:a16="http://schemas.microsoft.com/office/drawing/2014/main" id="{24FF05BB-8FF8-CA76-C1FA-9DEC5DE4B19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609600"/>
            <a:ext cx="8382000" cy="1143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0487" tIns="44450" rIns="90487" bIns="44450" numCol="1" anchor="ctr" anchorCtr="1" compatLnSpc="1">
            <a:prstTxWarp prst="textNoShape">
              <a:avLst/>
            </a:prstTxWarp>
          </a:bodyPr>
          <a:lstStyle/>
          <a:p>
            <a:pPr defTabSz="914400"/>
            <a:r>
              <a:rPr lang="en-US" altLang="en-US" dirty="0"/>
              <a:t>What’s a </a:t>
            </a:r>
            <a:r>
              <a:rPr lang="en-US" altLang="en-US" dirty="0">
                <a:latin typeface="Times New Roman" panose="02020603050405020304" pitchFamily="18" charset="0"/>
              </a:rPr>
              <a:t>Hypothesis</a:t>
            </a:r>
            <a:r>
              <a:rPr lang="en-US" altLang="en-US" dirty="0"/>
              <a:t>?</a:t>
            </a:r>
          </a:p>
        </p:txBody>
      </p:sp>
      <p:sp>
        <p:nvSpPr>
          <p:cNvPr id="189443" name="Rectangle 3">
            <a:extLst>
              <a:ext uri="{FF2B5EF4-FFF2-40B4-BE49-F238E27FC236}">
                <a16:creationId xmlns:a16="http://schemas.microsoft.com/office/drawing/2014/main" id="{71F75CA8-8A91-6738-3BD0-40B5028402B5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762000" y="2057400"/>
            <a:ext cx="8305800" cy="4114800"/>
          </a:xfrm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/>
          <a:lstStyle/>
          <a:p>
            <a:pPr marL="571500" indent="-571500" defTabSz="914400">
              <a:buFontTx/>
              <a:buNone/>
            </a:pPr>
            <a:r>
              <a:rPr lang="en-US" altLang="en-US" sz="3000" dirty="0"/>
              <a:t>•  </a:t>
            </a:r>
            <a:r>
              <a:rPr lang="en-US" altLang="en-US" sz="3600" dirty="0"/>
              <a:t>Belief about a population parameter</a:t>
            </a:r>
            <a:endParaRPr lang="en-US" altLang="en-US" sz="3000" dirty="0"/>
          </a:p>
          <a:p>
            <a:pPr marL="971550" lvl="1" indent="-285750" defTabSz="914400">
              <a:spcBef>
                <a:spcPct val="40000"/>
              </a:spcBef>
            </a:pPr>
            <a:r>
              <a:rPr lang="en-US" altLang="en-US" sz="3000" dirty="0"/>
              <a:t>Making an inference about how the value of a parameter relates to a specific value</a:t>
            </a:r>
          </a:p>
          <a:p>
            <a:pPr marL="1384300" lvl="2" indent="-285750" defTabSz="914400">
              <a:spcBef>
                <a:spcPct val="40000"/>
              </a:spcBef>
            </a:pPr>
            <a:r>
              <a:rPr lang="en-US" altLang="en-US" sz="2600" dirty="0"/>
              <a:t>e.g., is the sample mean equal to the population mean</a:t>
            </a:r>
          </a:p>
          <a:p>
            <a:pPr marL="971550" lvl="1" indent="-285750" defTabSz="914400">
              <a:spcBef>
                <a:spcPct val="40000"/>
              </a:spcBef>
            </a:pPr>
            <a:r>
              <a:rPr lang="en-US" altLang="en-US" sz="3000" dirty="0"/>
              <a:t>Must be stated </a:t>
            </a:r>
            <a:r>
              <a:rPr lang="en-US" altLang="en-US" sz="3000" b="1" dirty="0"/>
              <a:t>before</a:t>
            </a:r>
            <a:r>
              <a:rPr lang="en-US" altLang="en-US" sz="3000" dirty="0"/>
              <a:t> analysis</a:t>
            </a:r>
          </a:p>
          <a:p>
            <a:pPr marL="971550" lvl="1" indent="-285750" defTabSz="914400">
              <a:spcBef>
                <a:spcPct val="40000"/>
              </a:spcBef>
            </a:pPr>
            <a:endParaRPr lang="en-US" alt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9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9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9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9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89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9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9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9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3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Rectangle 2">
            <a:extLst>
              <a:ext uri="{FF2B5EF4-FFF2-40B4-BE49-F238E27FC236}">
                <a16:creationId xmlns:a16="http://schemas.microsoft.com/office/drawing/2014/main" id="{5A0288F9-0AC9-5334-3753-2E8ECC3E38C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609600"/>
            <a:ext cx="8382000" cy="1143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0487" tIns="44450" rIns="90487" bIns="44450" numCol="1" anchor="ctr" anchorCtr="1" compatLnSpc="1">
            <a:prstTxWarp prst="textNoShape">
              <a:avLst/>
            </a:prstTxWarp>
          </a:bodyPr>
          <a:lstStyle/>
          <a:p>
            <a:pPr defTabSz="914400"/>
            <a:r>
              <a:rPr lang="en-US" altLang="en-US" dirty="0"/>
              <a:t>Null </a:t>
            </a:r>
            <a:r>
              <a:rPr lang="en-US" altLang="en-US" dirty="0">
                <a:latin typeface="Times New Roman" panose="02020603050405020304" pitchFamily="18" charset="0"/>
              </a:rPr>
              <a:t>Hypothesis</a:t>
            </a:r>
            <a:endParaRPr lang="en-US" altLang="en-US" dirty="0"/>
          </a:p>
        </p:txBody>
      </p:sp>
      <p:sp>
        <p:nvSpPr>
          <p:cNvPr id="191491" name="Rectangle 3">
            <a:extLst>
              <a:ext uri="{FF2B5EF4-FFF2-40B4-BE49-F238E27FC236}">
                <a16:creationId xmlns:a16="http://schemas.microsoft.com/office/drawing/2014/main" id="{CC470492-96A6-084E-B56B-7E170D0DB70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43000" y="2073275"/>
            <a:ext cx="9020175" cy="4479925"/>
          </a:xfrm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/>
          <a:lstStyle/>
          <a:p>
            <a:pPr marL="571500" indent="-571500" defTabSz="914400">
              <a:buFontTx/>
              <a:buNone/>
            </a:pPr>
            <a:r>
              <a:rPr lang="en-US" altLang="en-US" sz="2900" dirty="0"/>
              <a:t>1.	What is tested</a:t>
            </a:r>
          </a:p>
          <a:p>
            <a:pPr marL="571500" indent="-571500" defTabSz="914400">
              <a:buFontTx/>
              <a:buNone/>
            </a:pPr>
            <a:r>
              <a:rPr lang="en-US" altLang="en-US" sz="2900" dirty="0"/>
              <a:t>2.	Has serious outcome if incorrect decision made</a:t>
            </a:r>
          </a:p>
          <a:p>
            <a:pPr marL="571500" indent="-571500" defTabSz="914400">
              <a:buFontTx/>
              <a:buNone/>
            </a:pPr>
            <a:r>
              <a:rPr lang="en-US" altLang="en-US" sz="2900" dirty="0"/>
              <a:t>3.	Always has equality sign:  </a:t>
            </a:r>
            <a:r>
              <a:rPr lang="en-US" altLang="en-US" sz="2900" b="1" dirty="0">
                <a:latin typeface="Symbol" pitchFamily="2" charset="2"/>
              </a:rPr>
              <a:t></a:t>
            </a:r>
            <a:r>
              <a:rPr lang="en-US" altLang="en-US" sz="2900" dirty="0"/>
              <a:t>, </a:t>
            </a:r>
            <a:r>
              <a:rPr lang="en-US" altLang="en-US" sz="2900" b="1" dirty="0">
                <a:latin typeface="Symbol" pitchFamily="2" charset="2"/>
              </a:rPr>
              <a:t></a:t>
            </a:r>
            <a:r>
              <a:rPr lang="en-US" altLang="en-US" sz="2900" dirty="0"/>
              <a:t>, or </a:t>
            </a:r>
            <a:r>
              <a:rPr lang="en-US" altLang="en-US" sz="2900" b="1" dirty="0">
                <a:latin typeface="Symbol" pitchFamily="2" charset="2"/>
              </a:rPr>
              <a:t></a:t>
            </a:r>
          </a:p>
          <a:p>
            <a:pPr marL="571500" indent="-571500" defTabSz="914400">
              <a:buFontTx/>
              <a:buNone/>
            </a:pPr>
            <a:r>
              <a:rPr lang="en-US" altLang="en-US" sz="2900" dirty="0"/>
              <a:t>4.	Designated H</a:t>
            </a:r>
            <a:r>
              <a:rPr lang="en-US" altLang="en-US" sz="2900" baseline="-25000" dirty="0"/>
              <a:t>0</a:t>
            </a:r>
            <a:r>
              <a:rPr lang="en-US" altLang="en-US" sz="2900" dirty="0"/>
              <a:t> (pronounced H-oh)</a:t>
            </a:r>
          </a:p>
          <a:p>
            <a:pPr marL="571500" indent="-571500" defTabSz="914400">
              <a:buFontTx/>
              <a:buNone/>
            </a:pPr>
            <a:r>
              <a:rPr lang="en-US" altLang="en-US" sz="2900" dirty="0"/>
              <a:t>5.	Specified as H</a:t>
            </a:r>
            <a:r>
              <a:rPr lang="en-US" altLang="en-US" sz="2900" baseline="-25000" dirty="0"/>
              <a:t>0</a:t>
            </a:r>
            <a:r>
              <a:rPr lang="en-US" altLang="en-US" sz="2900" dirty="0"/>
              <a:t>: </a:t>
            </a:r>
            <a:r>
              <a:rPr lang="en-US" altLang="en-US" sz="2900" dirty="0">
                <a:latin typeface="Symbol" pitchFamily="2" charset="2"/>
              </a:rPr>
              <a:t></a:t>
            </a:r>
            <a:r>
              <a:rPr lang="en-US" altLang="en-US" sz="2900" dirty="0"/>
              <a:t> </a:t>
            </a:r>
            <a:r>
              <a:rPr lang="en-US" altLang="en-US" sz="2900" b="1" dirty="0">
                <a:latin typeface="Symbol" pitchFamily="2" charset="2"/>
              </a:rPr>
              <a:t></a:t>
            </a:r>
            <a:r>
              <a:rPr lang="en-US" altLang="en-US" sz="2900" dirty="0"/>
              <a:t> Some numeric value </a:t>
            </a:r>
          </a:p>
          <a:p>
            <a:pPr marL="971550" lvl="1" indent="-285750" defTabSz="914400">
              <a:buFontTx/>
              <a:buNone/>
            </a:pPr>
            <a:r>
              <a:rPr lang="en-US" altLang="en-US" sz="2900" dirty="0"/>
              <a:t>Written with = sign even if </a:t>
            </a:r>
            <a:r>
              <a:rPr lang="en-US" altLang="en-US" sz="2900" b="1" dirty="0">
                <a:latin typeface="Symbol" pitchFamily="2" charset="2"/>
              </a:rPr>
              <a:t></a:t>
            </a:r>
            <a:r>
              <a:rPr lang="en-US" altLang="en-US" sz="2900" dirty="0"/>
              <a:t>, or </a:t>
            </a:r>
            <a:r>
              <a:rPr lang="en-US" altLang="en-US" sz="2900" b="1" dirty="0">
                <a:latin typeface="Symbol" pitchFamily="2" charset="2"/>
              </a:rPr>
              <a:t></a:t>
            </a:r>
          </a:p>
          <a:p>
            <a:pPr marL="971550" lvl="1" indent="-285750" defTabSz="914400">
              <a:buFontTx/>
              <a:buNone/>
            </a:pPr>
            <a:r>
              <a:rPr lang="en-US" altLang="en-US" sz="2900" dirty="0"/>
              <a:t>Example, H</a:t>
            </a:r>
            <a:r>
              <a:rPr lang="en-US" altLang="en-US" sz="2900" baseline="-25000" dirty="0"/>
              <a:t>0</a:t>
            </a:r>
            <a:r>
              <a:rPr lang="en-US" altLang="en-US" sz="2900" dirty="0"/>
              <a:t>: </a:t>
            </a:r>
            <a:r>
              <a:rPr lang="en-US" altLang="en-US" sz="2900" dirty="0">
                <a:latin typeface="Symbol" pitchFamily="2" charset="2"/>
              </a:rPr>
              <a:t></a:t>
            </a:r>
            <a:r>
              <a:rPr lang="en-US" altLang="en-US" sz="2900" dirty="0"/>
              <a:t> </a:t>
            </a:r>
            <a:r>
              <a:rPr lang="en-US" altLang="en-US" sz="2900" b="1" dirty="0">
                <a:latin typeface="Symbol" pitchFamily="2" charset="2"/>
              </a:rPr>
              <a:t></a:t>
            </a:r>
            <a:r>
              <a:rPr lang="en-US" altLang="en-US" sz="2900" dirty="0"/>
              <a:t> 3</a:t>
            </a:r>
            <a:endParaRPr lang="en-US" alt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1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1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1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1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1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1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1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1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1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14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14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14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14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14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14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3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914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914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14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3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914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914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14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1491" grpId="0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Rectangle 2">
            <a:extLst>
              <a:ext uri="{FF2B5EF4-FFF2-40B4-BE49-F238E27FC236}">
                <a16:creationId xmlns:a16="http://schemas.microsoft.com/office/drawing/2014/main" id="{CE9FCDBE-BFF1-B239-545E-B7A5AC717C6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609600"/>
            <a:ext cx="8382000" cy="1143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0487" tIns="44450" rIns="90487" bIns="44450" numCol="1" anchor="ctr" anchorCtr="1" compatLnSpc="1">
            <a:prstTxWarp prst="textNoShape">
              <a:avLst/>
            </a:prstTxWarp>
          </a:bodyPr>
          <a:lstStyle/>
          <a:p>
            <a:pPr defTabSz="914400"/>
            <a:r>
              <a:rPr lang="en-US" altLang="en-US" dirty="0"/>
              <a:t>Alternative </a:t>
            </a:r>
            <a:r>
              <a:rPr lang="en-US" altLang="en-US" dirty="0">
                <a:latin typeface="Times New Roman" panose="02020603050405020304" pitchFamily="18" charset="0"/>
              </a:rPr>
              <a:t>Hypothesis</a:t>
            </a:r>
            <a:endParaRPr lang="en-US" altLang="en-US" dirty="0"/>
          </a:p>
        </p:txBody>
      </p:sp>
      <p:sp>
        <p:nvSpPr>
          <p:cNvPr id="193539" name="Rectangle 3">
            <a:extLst>
              <a:ext uri="{FF2B5EF4-FFF2-40B4-BE49-F238E27FC236}">
                <a16:creationId xmlns:a16="http://schemas.microsoft.com/office/drawing/2014/main" id="{CA0629E7-A808-2613-DD42-D579DC36783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0" y="2286000"/>
            <a:ext cx="8585200" cy="4114800"/>
          </a:xfrm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/>
          <a:lstStyle/>
          <a:p>
            <a:pPr marL="571500" indent="-571500" defTabSz="914400">
              <a:spcBef>
                <a:spcPct val="30000"/>
              </a:spcBef>
              <a:buFontTx/>
              <a:buNone/>
            </a:pPr>
            <a:r>
              <a:rPr lang="en-US" altLang="en-US" dirty="0"/>
              <a:t>1.	Opposite of null hypothesis</a:t>
            </a:r>
            <a:endParaRPr lang="en-US" altLang="en-US" dirty="0">
              <a:latin typeface="Symbol" pitchFamily="2" charset="2"/>
            </a:endParaRPr>
          </a:p>
          <a:p>
            <a:pPr marL="571500" indent="-571500" defTabSz="914400">
              <a:spcBef>
                <a:spcPct val="30000"/>
              </a:spcBef>
              <a:buFontTx/>
              <a:buNone/>
            </a:pPr>
            <a:r>
              <a:rPr lang="en-US" altLang="en-US" dirty="0"/>
              <a:t>2.	Always has inequality sign:</a:t>
            </a:r>
            <a:r>
              <a:rPr lang="en-US" altLang="en-US" b="1" dirty="0"/>
              <a:t> </a:t>
            </a:r>
            <a:r>
              <a:rPr lang="en-US" altLang="en-US" b="1" dirty="0">
                <a:latin typeface="Symbol" pitchFamily="2" charset="2"/>
              </a:rPr>
              <a:t></a:t>
            </a:r>
            <a:r>
              <a:rPr lang="en-US" altLang="en-US" dirty="0"/>
              <a:t>,</a:t>
            </a:r>
            <a:r>
              <a:rPr lang="en-US" altLang="en-US" b="1" dirty="0">
                <a:latin typeface="Symbol" pitchFamily="2" charset="2"/>
              </a:rPr>
              <a:t></a:t>
            </a:r>
            <a:r>
              <a:rPr lang="en-US" altLang="en-US" dirty="0"/>
              <a:t>, or </a:t>
            </a:r>
            <a:r>
              <a:rPr lang="en-US" altLang="en-US" b="1" dirty="0">
                <a:latin typeface="Symbol" pitchFamily="2" charset="2"/>
              </a:rPr>
              <a:t></a:t>
            </a:r>
            <a:endParaRPr lang="en-US" altLang="en-US" dirty="0"/>
          </a:p>
          <a:p>
            <a:pPr marL="571500" indent="-571500" defTabSz="914400">
              <a:spcBef>
                <a:spcPct val="30000"/>
              </a:spcBef>
              <a:buFontTx/>
              <a:buNone/>
            </a:pPr>
            <a:r>
              <a:rPr lang="en-US" altLang="en-US" dirty="0"/>
              <a:t>3.	Designated H</a:t>
            </a:r>
            <a:r>
              <a:rPr lang="en-US" altLang="en-US" baseline="-25000" dirty="0"/>
              <a:t>a</a:t>
            </a:r>
            <a:r>
              <a:rPr lang="en-US" altLang="en-US" dirty="0"/>
              <a:t> </a:t>
            </a:r>
          </a:p>
          <a:p>
            <a:pPr marL="571500" indent="-571500" defTabSz="914400">
              <a:spcBef>
                <a:spcPct val="30000"/>
              </a:spcBef>
              <a:buFontTx/>
              <a:buNone/>
            </a:pPr>
            <a:r>
              <a:rPr lang="en-US" altLang="en-US" dirty="0"/>
              <a:t>4.	Specified H</a:t>
            </a:r>
            <a:r>
              <a:rPr lang="en-US" altLang="en-US" baseline="-25000" dirty="0"/>
              <a:t>a</a:t>
            </a:r>
            <a:r>
              <a:rPr lang="en-US" altLang="en-US" dirty="0"/>
              <a:t>: </a:t>
            </a:r>
            <a:r>
              <a:rPr lang="en-US" altLang="en-US" dirty="0">
                <a:latin typeface="Symbol" pitchFamily="2" charset="2"/>
              </a:rPr>
              <a:t></a:t>
            </a:r>
            <a:r>
              <a:rPr lang="en-US" altLang="en-US" dirty="0"/>
              <a:t> &lt; Some value</a:t>
            </a:r>
          </a:p>
          <a:p>
            <a:pPr marL="971550" lvl="1" indent="-285750" defTabSz="914400">
              <a:buFontTx/>
              <a:buNone/>
            </a:pPr>
            <a:r>
              <a:rPr lang="en-US" altLang="en-US" dirty="0"/>
              <a:t>Example, H</a:t>
            </a:r>
            <a:r>
              <a:rPr lang="en-US" altLang="en-US" baseline="-25000" dirty="0"/>
              <a:t>a</a:t>
            </a:r>
            <a:r>
              <a:rPr lang="en-US" altLang="en-US" dirty="0"/>
              <a:t>: </a:t>
            </a:r>
            <a:r>
              <a:rPr lang="en-US" altLang="en-US" dirty="0">
                <a:latin typeface="Symbol" pitchFamily="2" charset="2"/>
              </a:rPr>
              <a:t></a:t>
            </a:r>
            <a:r>
              <a:rPr lang="en-US" altLang="en-US" dirty="0"/>
              <a:t> &lt; 3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3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3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3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3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3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3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3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3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3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35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35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35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2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935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935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35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3539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Rectangle 2">
            <a:extLst>
              <a:ext uri="{FF2B5EF4-FFF2-40B4-BE49-F238E27FC236}">
                <a16:creationId xmlns:a16="http://schemas.microsoft.com/office/drawing/2014/main" id="{98338D33-E314-FD9D-1AEE-587E0E5A8E4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609600"/>
            <a:ext cx="8382000" cy="1143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0487" tIns="44450" rIns="90487" bIns="44450" numCol="1" anchor="ctr" anchorCtr="1" compatLnSpc="1">
            <a:prstTxWarp prst="textNoShape">
              <a:avLst/>
            </a:prstTxWarp>
          </a:bodyPr>
          <a:lstStyle/>
          <a:p>
            <a:pPr defTabSz="914400"/>
            <a:r>
              <a:rPr lang="en-US" altLang="en-US" dirty="0">
                <a:latin typeface="Times New Roman" panose="02020603050405020304" pitchFamily="18" charset="0"/>
              </a:rPr>
              <a:t>Identifying Hypotheses Steps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5587" name="Rectangle 3">
                <a:extLst>
                  <a:ext uri="{FF2B5EF4-FFF2-40B4-BE49-F238E27FC236}">
                    <a16:creationId xmlns:a16="http://schemas.microsoft.com/office/drawing/2014/main" id="{879A1D76-0ED2-E365-4145-5D10FF1BE4B5}"/>
                  </a:ext>
                </a:extLst>
              </p:cNvPr>
              <p:cNvSpPr>
                <a:spLocks noGrp="1" noChangeArrowheads="1"/>
              </p:cNvSpPr>
              <p:nvPr>
                <p:ph type="body" sz="half" idx="1"/>
              </p:nvPr>
            </p:nvSpPr>
            <p:spPr>
              <a:xfrm>
                <a:off x="990600" y="2133600"/>
                <a:ext cx="7772400" cy="3505200"/>
              </a:xfrm>
              <a:noFill/>
              <a:ln/>
              <a:extLst>
                <a:ext uri="{91240B29-F687-4F45-9708-019B960494DF}">
                  <a14:hiddenLine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0487" tIns="44450" rIns="90487" bIns="44450"/>
              <a:lstStyle/>
              <a:p>
                <a:pPr marL="571500" indent="-571500" defTabSz="914400">
                  <a:buFontTx/>
                  <a:buNone/>
                </a:pPr>
                <a:r>
                  <a:rPr lang="en-US" altLang="en-US" dirty="0"/>
                  <a:t>1.	State question statistically</a:t>
                </a:r>
              </a:p>
              <a:p>
                <a:pPr marL="571500" indent="-571500" defTabSz="914400">
                  <a:buFontTx/>
                  <a:buNone/>
                </a:pPr>
                <a:r>
                  <a:rPr lang="en-US" altLang="en-US" dirty="0"/>
                  <a:t>2.	State opposite statistically</a:t>
                </a:r>
              </a:p>
              <a:p>
                <a:pPr marL="971550" lvl="1" indent="-285750" defTabSz="914400">
                  <a:buFontTx/>
                  <a:buNone/>
                </a:pPr>
                <a:r>
                  <a:rPr lang="en-US" altLang="en-US" sz="3200" dirty="0"/>
                  <a:t>Must be mutually exclusive &amp; exhaustive</a:t>
                </a:r>
              </a:p>
              <a:p>
                <a:pPr marL="571500" indent="-571500" defTabSz="914400">
                  <a:buFontTx/>
                  <a:buNone/>
                </a:pPr>
                <a:r>
                  <a:rPr lang="en-US" altLang="en-US" dirty="0"/>
                  <a:t>3.	Select &amp; state alternative hypothesis</a:t>
                </a:r>
              </a:p>
              <a:p>
                <a:pPr marL="971550" lvl="1" indent="-285750" defTabSz="914400">
                  <a:buFontTx/>
                  <a:buNone/>
                </a:pPr>
                <a:r>
                  <a:rPr lang="en-US" altLang="en-US" sz="3200" dirty="0"/>
                  <a:t>Has the </a:t>
                </a:r>
                <a14:m>
                  <m:oMath xmlns:m="http://schemas.openxmlformats.org/officeDocument/2006/math">
                    <m:r>
                      <a:rPr lang="en-US" alt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</m:oMath>
                </a14:m>
                <a:r>
                  <a:rPr lang="en-US" altLang="en-US" sz="3200" dirty="0"/>
                  <a:t>, </a:t>
                </a:r>
                <a:r>
                  <a:rPr lang="en-US" altLang="en-US" sz="3200" b="1" dirty="0"/>
                  <a:t>&lt;</a:t>
                </a:r>
                <a:r>
                  <a:rPr lang="en-US" altLang="en-US" sz="3200" dirty="0"/>
                  <a:t>, or </a:t>
                </a:r>
                <a:r>
                  <a:rPr lang="en-US" altLang="en-US" sz="3200" b="1" dirty="0"/>
                  <a:t> &gt; </a:t>
                </a:r>
                <a:r>
                  <a:rPr lang="en-US" altLang="en-US" sz="3200" dirty="0"/>
                  <a:t>sign</a:t>
                </a:r>
              </a:p>
              <a:p>
                <a:pPr marL="571500" indent="-571500" defTabSz="914400">
                  <a:buFontTx/>
                  <a:buNone/>
                </a:pPr>
                <a:r>
                  <a:rPr lang="en-US" altLang="en-US" dirty="0"/>
                  <a:t>4.	State null hypothesis</a:t>
                </a:r>
                <a:endParaRPr lang="en-US" altLang="en-US" sz="2800" dirty="0"/>
              </a:p>
            </p:txBody>
          </p:sp>
        </mc:Choice>
        <mc:Fallback xmlns="">
          <p:sp>
            <p:nvSpPr>
              <p:cNvPr id="195587" name="Rectangle 3">
                <a:extLst>
                  <a:ext uri="{FF2B5EF4-FFF2-40B4-BE49-F238E27FC236}">
                    <a16:creationId xmlns:a16="http://schemas.microsoft.com/office/drawing/2014/main" id="{879A1D76-0ED2-E365-4145-5D10FF1BE4B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half" idx="1"/>
              </p:nvPr>
            </p:nvSpPr>
            <p:spPr>
              <a:xfrm>
                <a:off x="990600" y="2133600"/>
                <a:ext cx="7772400" cy="3505200"/>
              </a:xfrm>
              <a:blipFill>
                <a:blip r:embed="rId3"/>
                <a:stretch>
                  <a:fillRect l="-2121" t="-2527" r="-163" b="-5054"/>
                </a:stretch>
              </a:blipFill>
              <a:ln/>
              <a:extLs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2" name="Rectangle 1028">
            <a:extLst>
              <a:ext uri="{FF2B5EF4-FFF2-40B4-BE49-F238E27FC236}">
                <a16:creationId xmlns:a16="http://schemas.microsoft.com/office/drawing/2014/main" id="{908AC111-002A-9E35-AA6E-A6C3F10541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2133600"/>
            <a:ext cx="7391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7" tIns="44450" rIns="90487" bIns="44450"/>
          <a:lstStyle>
            <a:lvl1pPr defTabSz="576263">
              <a:spcBef>
                <a:spcPct val="20000"/>
              </a:spcBef>
              <a:buSzPct val="100000"/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71550" indent="-285750" defTabSz="576263">
              <a:spcBef>
                <a:spcPct val="20000"/>
              </a:spcBef>
              <a:buSzPct val="100000"/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14450" indent="-228600" defTabSz="576263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57350" indent="-228600" defTabSz="576263">
              <a:spcBef>
                <a:spcPct val="20000"/>
              </a:spcBef>
              <a:buSzPct val="100000"/>
              <a:buChar char="–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576263">
              <a:spcBef>
                <a:spcPct val="20000"/>
              </a:spcBef>
              <a:buSzPct val="100000"/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576263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576263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576263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576263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buFontTx/>
              <a:buNone/>
            </a:pPr>
            <a:endParaRPr lang="en-US" altLang="en-US" sz="3200" dirty="0">
              <a:solidFill>
                <a:schemeClr val="tx2"/>
              </a:solidFill>
            </a:endParaRPr>
          </a:p>
          <a:p>
            <a:pPr algn="ctr">
              <a:buFontTx/>
              <a:buNone/>
            </a:pPr>
            <a:r>
              <a:rPr lang="en-US" altLang="en-US" sz="3400" dirty="0">
                <a:solidFill>
                  <a:schemeClr val="tx2"/>
                </a:solidFill>
              </a:rPr>
              <a:t>Example</a:t>
            </a:r>
            <a:r>
              <a:rPr lang="en-US" altLang="en-US" sz="3400" dirty="0"/>
              <a:t> 1</a:t>
            </a:r>
            <a:endParaRPr lang="en-US" altLang="en-US" sz="3400" b="0" dirty="0"/>
          </a:p>
          <a:p>
            <a:pPr algn="ctr">
              <a:buFontTx/>
              <a:buNone/>
            </a:pPr>
            <a:r>
              <a:rPr lang="en-US" altLang="en-US" sz="3400" b="0" dirty="0"/>
              <a:t>Is the population mean different from 3?</a:t>
            </a:r>
            <a:endParaRPr lang="en-US" altLang="en-US" b="0" dirty="0"/>
          </a:p>
          <a:p>
            <a:pPr>
              <a:buFontTx/>
              <a:buNone/>
            </a:pPr>
            <a:r>
              <a:rPr lang="en-US" altLang="en-US" b="0" dirty="0"/>
              <a:t>	</a:t>
            </a:r>
          </a:p>
        </p:txBody>
      </p:sp>
      <p:sp>
        <p:nvSpPr>
          <p:cNvPr id="222213" name="Rectangle 1029">
            <a:extLst>
              <a:ext uri="{FF2B5EF4-FFF2-40B4-BE49-F238E27FC236}">
                <a16:creationId xmlns:a16="http://schemas.microsoft.com/office/drawing/2014/main" id="{F600AC67-3DC3-A2E5-02B7-B88707ECF42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762000"/>
            <a:ext cx="8382000" cy="1143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r>
              <a:rPr lang="en-US" altLang="en-US" dirty="0">
                <a:latin typeface="Times New Roman" panose="02020603050405020304" pitchFamily="18" charset="0"/>
              </a:rPr>
              <a:t>Identifying Hypotheses </a:t>
            </a:r>
            <a:br>
              <a:rPr lang="en-US" altLang="en-US" dirty="0">
                <a:latin typeface="Times New Roman" panose="02020603050405020304" pitchFamily="18" charset="0"/>
              </a:rPr>
            </a:br>
            <a:endParaRPr lang="en-US" alt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7" name="Text Box 1029">
            <a:extLst>
              <a:ext uri="{FF2B5EF4-FFF2-40B4-BE49-F238E27FC236}">
                <a16:creationId xmlns:a16="http://schemas.microsoft.com/office/drawing/2014/main" id="{6CF48D31-580A-2897-A531-5555DA9063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4575" y="3276600"/>
            <a:ext cx="2731838" cy="21852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3400" b="0" dirty="0">
                <a:latin typeface="Symbol" pitchFamily="2" charset="2"/>
              </a:rPr>
              <a:t>1.	</a:t>
            </a:r>
            <a:r>
              <a:rPr lang="en-US" altLang="en-US" sz="3400" b="0" dirty="0"/>
              <a:t> = 3</a:t>
            </a:r>
          </a:p>
          <a:p>
            <a:r>
              <a:rPr lang="en-US" altLang="en-US" sz="3400" b="0" dirty="0">
                <a:latin typeface="Symbol" pitchFamily="2" charset="2"/>
              </a:rPr>
              <a:t>2.	 </a:t>
            </a:r>
            <a:r>
              <a:rPr lang="en-US" altLang="en-US" sz="3400" b="0" dirty="0"/>
              <a:t> 3</a:t>
            </a:r>
          </a:p>
          <a:p>
            <a:r>
              <a:rPr lang="en-US" altLang="en-US" sz="3400" b="0" dirty="0"/>
              <a:t>3.	H</a:t>
            </a:r>
            <a:r>
              <a:rPr lang="en-US" altLang="en-US" sz="3400" b="0" baseline="-25000" dirty="0"/>
              <a:t>0</a:t>
            </a:r>
            <a:r>
              <a:rPr lang="en-US" altLang="en-US" sz="3400" b="0" dirty="0"/>
              <a:t>: </a:t>
            </a:r>
            <a:r>
              <a:rPr lang="en-US" altLang="en-US" sz="3400" b="0" dirty="0">
                <a:latin typeface="Symbol" pitchFamily="2" charset="2"/>
              </a:rPr>
              <a:t></a:t>
            </a:r>
            <a:r>
              <a:rPr lang="en-US" altLang="en-US" sz="3400" b="0" dirty="0"/>
              <a:t> = 3</a:t>
            </a:r>
          </a:p>
          <a:p>
            <a:r>
              <a:rPr lang="en-US" altLang="en-US" sz="3400" b="0" dirty="0"/>
              <a:t>4.	H</a:t>
            </a:r>
            <a:r>
              <a:rPr lang="en-US" altLang="en-US" sz="3400" b="0" baseline="-25000" dirty="0"/>
              <a:t>a</a:t>
            </a:r>
            <a:r>
              <a:rPr lang="en-US" altLang="en-US" sz="3400" b="0" dirty="0"/>
              <a:t>: </a:t>
            </a:r>
            <a:r>
              <a:rPr lang="en-US" altLang="en-US" sz="3400" b="0" dirty="0">
                <a:latin typeface="Symbol" pitchFamily="2" charset="2"/>
              </a:rPr>
              <a:t></a:t>
            </a:r>
            <a:r>
              <a:rPr lang="en-US" altLang="en-US" sz="3400" b="0" dirty="0"/>
              <a:t> </a:t>
            </a:r>
            <a:r>
              <a:rPr lang="en-US" altLang="en-US" sz="3400" b="0" dirty="0">
                <a:latin typeface="Symbol" pitchFamily="2" charset="2"/>
              </a:rPr>
              <a:t></a:t>
            </a:r>
            <a:r>
              <a:rPr lang="en-US" altLang="en-US" sz="3400" b="0" dirty="0"/>
              <a:t> 3</a:t>
            </a:r>
          </a:p>
        </p:txBody>
      </p:sp>
      <p:sp>
        <p:nvSpPr>
          <p:cNvPr id="223239" name="Rectangle 1031">
            <a:extLst>
              <a:ext uri="{FF2B5EF4-FFF2-40B4-BE49-F238E27FC236}">
                <a16:creationId xmlns:a16="http://schemas.microsoft.com/office/drawing/2014/main" id="{5B5860E3-BA67-AC01-FBDC-5D6ECE4D34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9555" y="2185988"/>
            <a:ext cx="5630067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2800" dirty="0">
                <a:solidFill>
                  <a:schemeClr val="tx2"/>
                </a:solidFill>
                <a:latin typeface="Times New Roman" panose="02020603050405020304" pitchFamily="18" charset="0"/>
              </a:rPr>
              <a:t>Example 1 Answer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endParaRPr lang="en-US" altLang="en-US" sz="2800" b="0" dirty="0">
              <a:latin typeface="Times New Roman" panose="02020603050405020304" pitchFamily="18" charset="0"/>
            </a:endParaRPr>
          </a:p>
          <a:p>
            <a:pPr algn="ctr"/>
            <a:r>
              <a:rPr lang="en-US" altLang="en-US" sz="2800" b="0" dirty="0">
                <a:latin typeface="Times New Roman" panose="02020603050405020304" pitchFamily="18" charset="0"/>
              </a:rPr>
              <a:t>Is the population mean the same as 3?</a:t>
            </a:r>
          </a:p>
        </p:txBody>
      </p:sp>
      <p:sp>
        <p:nvSpPr>
          <p:cNvPr id="223240" name="Rectangle 1032">
            <a:extLst>
              <a:ext uri="{FF2B5EF4-FFF2-40B4-BE49-F238E27FC236}">
                <a16:creationId xmlns:a16="http://schemas.microsoft.com/office/drawing/2014/main" id="{12024EE1-A7F2-D65C-51CD-8198843B019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762000"/>
            <a:ext cx="8382000" cy="1143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r>
              <a:rPr lang="en-US" altLang="en-US" dirty="0"/>
              <a:t>Identifying Hypotheses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9" name="Rectangle 1027">
            <a:extLst>
              <a:ext uri="{FF2B5EF4-FFF2-40B4-BE49-F238E27FC236}">
                <a16:creationId xmlns:a16="http://schemas.microsoft.com/office/drawing/2014/main" id="{3191C669-5D16-E8A1-CF11-B51EF6B3C5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9200" y="2590800"/>
            <a:ext cx="7504113" cy="2071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n-US" sz="3400" dirty="0">
                <a:solidFill>
                  <a:schemeClr val="tx2"/>
                </a:solidFill>
                <a:latin typeface="Times New Roman" panose="02020603050405020304" pitchFamily="18" charset="0"/>
              </a:rPr>
              <a:t>Example</a:t>
            </a:r>
            <a:r>
              <a:rPr lang="en-US" altLang="en-US" sz="3400" dirty="0">
                <a:latin typeface="Times New Roman" panose="02020603050405020304" pitchFamily="18" charset="0"/>
              </a:rPr>
              <a:t> 2</a:t>
            </a:r>
            <a:endParaRPr lang="en-US" altLang="en-US" sz="3400" b="0" dirty="0">
              <a:latin typeface="Times New Roman" panose="02020603050405020304" pitchFamily="18" charset="0"/>
            </a:endParaRPr>
          </a:p>
          <a:p>
            <a:pPr algn="ctr"/>
            <a:r>
              <a:rPr lang="en-US" altLang="en-US" sz="3400" b="0" dirty="0">
                <a:latin typeface="Times New Roman" panose="02020603050405020304" pitchFamily="18" charset="0"/>
              </a:rPr>
              <a:t>Is the population average amount of TV viewing 12 hours?</a:t>
            </a:r>
            <a:r>
              <a:rPr lang="en-US" altLang="en-US" b="0" dirty="0"/>
              <a:t> </a:t>
            </a:r>
          </a:p>
          <a:p>
            <a:pPr algn="ctr"/>
            <a:endParaRPr lang="en-US" altLang="en-US" sz="2800" b="0" dirty="0">
              <a:latin typeface="Times New Roman" panose="02020603050405020304" pitchFamily="18" charset="0"/>
            </a:endParaRPr>
          </a:p>
        </p:txBody>
      </p:sp>
      <p:sp>
        <p:nvSpPr>
          <p:cNvPr id="224260" name="Rectangle 1028">
            <a:extLst>
              <a:ext uri="{FF2B5EF4-FFF2-40B4-BE49-F238E27FC236}">
                <a16:creationId xmlns:a16="http://schemas.microsoft.com/office/drawing/2014/main" id="{4C88F525-FC2A-DC51-D71A-5030AE58F52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762000"/>
            <a:ext cx="8382000" cy="1143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r>
              <a:rPr lang="en-US" altLang="en-US" dirty="0"/>
              <a:t>Identifying Hypotheses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untitled 1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untitled 1">
      <a:majorFont>
        <a:latin typeface="Times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/>
          </a:defRPr>
        </a:defPPr>
      </a:lstStyle>
    </a:lnDef>
  </a:objectDefaults>
  <a:extraClrSchemeLst>
    <a:extraClrScheme>
      <a:clrScheme name="untitled 1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titled 1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ntitled 1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titled 1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titled 1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titled 1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titled 1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Apple Lab 1:JFK:jfkM326F</Template>
  <TotalTime>1107</TotalTime>
  <Pages>13</Pages>
  <Words>1006</Words>
  <Application>Microsoft Macintosh PowerPoint</Application>
  <PresentationFormat>A4 Paper (210x297 mm)</PresentationFormat>
  <Paragraphs>366</Paragraphs>
  <Slides>21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Arial</vt:lpstr>
      <vt:lpstr>Cambria Math</vt:lpstr>
      <vt:lpstr>Symbol</vt:lpstr>
      <vt:lpstr>Times</vt:lpstr>
      <vt:lpstr>Times New Roman</vt:lpstr>
      <vt:lpstr>Wingdings</vt:lpstr>
      <vt:lpstr>untitled 1</vt:lpstr>
      <vt:lpstr>Types of Statistical Applications</vt:lpstr>
      <vt:lpstr>Hypothesis Testing</vt:lpstr>
      <vt:lpstr>What’s a Hypothesis?</vt:lpstr>
      <vt:lpstr>Null Hypothesis</vt:lpstr>
      <vt:lpstr>Alternative Hypothesis</vt:lpstr>
      <vt:lpstr>Identifying Hypotheses Steps</vt:lpstr>
      <vt:lpstr>Identifying Hypotheses  </vt:lpstr>
      <vt:lpstr>Identifying Hypotheses</vt:lpstr>
      <vt:lpstr>Identifying Hypotheses</vt:lpstr>
      <vt:lpstr>Identifying Hypotheses </vt:lpstr>
      <vt:lpstr>Identifying Hypotheses </vt:lpstr>
      <vt:lpstr>Identifying Hypotheses </vt:lpstr>
      <vt:lpstr>Identifying Hypotheses </vt:lpstr>
      <vt:lpstr>Identifying Hypotheses </vt:lpstr>
      <vt:lpstr>Basic Idea</vt:lpstr>
      <vt:lpstr>Rejection Region (One-Tail Test) </vt:lpstr>
      <vt:lpstr>Basic Idea</vt:lpstr>
      <vt:lpstr>Level of Significance</vt:lpstr>
      <vt:lpstr>Rejection Region (One-Tail Test) </vt:lpstr>
      <vt:lpstr>Rejection Region (One-Tail Test) </vt:lpstr>
      <vt:lpstr>Rejection Region (One-Tail Test)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QM601 Quantitative Methods</dc:title>
  <dc:subject/>
  <dc:creator>Teacher</dc:creator>
  <cp:keywords/>
  <dc:description/>
  <cp:lastModifiedBy>Kros, John</cp:lastModifiedBy>
  <cp:revision>190</cp:revision>
  <cp:lastPrinted>1997-09-02T01:16:35Z</cp:lastPrinted>
  <dcterms:created xsi:type="dcterms:W3CDTF">1997-09-02T00:07:43Z</dcterms:created>
  <dcterms:modified xsi:type="dcterms:W3CDTF">2026-08-12T17:04:54Z</dcterms:modified>
</cp:coreProperties>
</file>